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18"/>
  </p:notesMasterIdLst>
  <p:handoutMasterIdLst>
    <p:handoutMasterId r:id="rId19"/>
  </p:handoutMasterIdLst>
  <p:sldIdLst>
    <p:sldId id="312" r:id="rId6"/>
    <p:sldId id="313" r:id="rId7"/>
    <p:sldId id="414" r:id="rId8"/>
    <p:sldId id="400" r:id="rId9"/>
    <p:sldId id="416" r:id="rId10"/>
    <p:sldId id="417" r:id="rId11"/>
    <p:sldId id="415" r:id="rId12"/>
    <p:sldId id="418" r:id="rId13"/>
    <p:sldId id="419" r:id="rId14"/>
    <p:sldId id="362" r:id="rId15"/>
    <p:sldId id="331" r:id="rId16"/>
    <p:sldId id="340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0E95BD-AD63-4DFF-9CE5-0BCDA6EB6555}">
          <p14:sldIdLst>
            <p14:sldId id="312"/>
            <p14:sldId id="313"/>
            <p14:sldId id="414"/>
            <p14:sldId id="400"/>
            <p14:sldId id="416"/>
            <p14:sldId id="417"/>
            <p14:sldId id="415"/>
            <p14:sldId id="418"/>
            <p14:sldId id="419"/>
            <p14:sldId id="362"/>
            <p14:sldId id="331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27D41-9803-2193-D96E-ADE26D4F5FDC}" name="Sherman, Ann" initials="AS" userId="S::ann.sherman@ucdenver.edu::53b96c9b-604e-4d43-a5e7-074229ca43d7" providerId="AD"/>
  <p188:author id="{6F53F595-CBC0-0E0B-5CE1-F9A2E16BF9A8}" name="St Peter, Jennifer" initials="JS" userId="S::jennifer.stpeter@ucdenver.edu::502615b6-271e-42a1-9de3-27b8d8c93b08" providerId="AD"/>
  <p188:author id="{CBE4FEA6-FA4D-AC64-E798-3AC1C2047051}" name="McGuire, Amy" initials="AM" userId="S::amy.k.mcguire@ucdenver.edu::45e31674-36dd-4323-ba0a-7419e40a6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40" autoAdjust="0"/>
  </p:normalViewPr>
  <p:slideViewPr>
    <p:cSldViewPr>
      <p:cViewPr varScale="1">
        <p:scale>
          <a:sx n="96" d="100"/>
          <a:sy n="96" d="100"/>
        </p:scale>
        <p:origin x="10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iper\budget_budgetV2\Denver\Denver%20Budget%20Presentations\Schollege%20Budget%20&amp;%20Enroll%20Hist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CU Denver Budget by High-level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Sheet1!$I$2</c:f>
              <c:strCache>
                <c:ptCount val="1"/>
                <c:pt idx="0">
                  <c:v>Total Schools &amp; Colleges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84FFAE1-3C75-4C02-AC8E-F97151883D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3238-42AA-A4B2-8D037CBDF8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53B9DA3-B674-4067-8540-95C6673FDE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238-42AA-A4B2-8D037CBDF81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5FE82B9-6227-4DE3-95BA-45952FB92AC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238-42AA-A4B2-8D037CBDF81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C338FAB-A509-47D2-96D7-1E89CE20FE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238-42AA-A4B2-8D037CBDF81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5DD1C20-202D-4437-BDBE-9F82C7AA37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238-42AA-A4B2-8D037CBDF81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CD1EDB2-A091-49D4-9B1D-3DC544332E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238-42AA-A4B2-8D037CBDF81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96C451DC-66DE-47E7-8257-4518B83165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238-42AA-A4B2-8D037CBDF81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BAC2B30-ABB0-424C-98DD-48E21FC3E6C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238-42AA-A4B2-8D037CBDF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panose="020004030000000200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Sheet1!$A$7:$A$14</c:f>
              <c:strCache>
                <c:ptCount val="8"/>
                <c:pt idx="0">
                  <c:v>FY 2017-18*</c:v>
                </c:pt>
                <c:pt idx="1">
                  <c:v>FY 2018-19*</c:v>
                </c:pt>
                <c:pt idx="2">
                  <c:v>FY 2019-20*</c:v>
                </c:pt>
                <c:pt idx="3">
                  <c:v>FY 2020-21*</c:v>
                </c:pt>
                <c:pt idx="4">
                  <c:v>FY 2021-22*</c:v>
                </c:pt>
                <c:pt idx="5">
                  <c:v>FY 2022-23*</c:v>
                </c:pt>
                <c:pt idx="6">
                  <c:v>FY 2023-24</c:v>
                </c:pt>
                <c:pt idx="7">
                  <c:v>FY 2024-25</c:v>
                </c:pt>
              </c:strCache>
            </c:strRef>
          </c:cat>
          <c:val>
            <c:numRef>
              <c:f>Sheet1!$S$17:$S$24</c:f>
              <c:numCache>
                <c:formatCode>"$"#,##0.0_);\("$"#,##0.0\)</c:formatCode>
                <c:ptCount val="8"/>
                <c:pt idx="0">
                  <c:v>111.66923508799999</c:v>
                </c:pt>
                <c:pt idx="1">
                  <c:v>116.21751658731122</c:v>
                </c:pt>
                <c:pt idx="2">
                  <c:v>118.80001021121063</c:v>
                </c:pt>
                <c:pt idx="3">
                  <c:v>105.199839</c:v>
                </c:pt>
                <c:pt idx="4">
                  <c:v>117.953559</c:v>
                </c:pt>
                <c:pt idx="5">
                  <c:v>125.33182600000001</c:v>
                </c:pt>
                <c:pt idx="6">
                  <c:v>122.916915</c:v>
                </c:pt>
                <c:pt idx="7">
                  <c:v>117.051852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Sheet1!$W$7:$W$14</c15:f>
                <c15:dlblRangeCache>
                  <c:ptCount val="8"/>
                  <c:pt idx="0">
                    <c:v>55.5%</c:v>
                  </c:pt>
                  <c:pt idx="1">
                    <c:v>54.3%</c:v>
                  </c:pt>
                  <c:pt idx="2">
                    <c:v>53.2%</c:v>
                  </c:pt>
                  <c:pt idx="3">
                    <c:v>55.3%</c:v>
                  </c:pt>
                  <c:pt idx="4">
                    <c:v>53.1%</c:v>
                  </c:pt>
                  <c:pt idx="5">
                    <c:v>53.4%</c:v>
                  </c:pt>
                  <c:pt idx="6">
                    <c:v>50.6%</c:v>
                  </c:pt>
                  <c:pt idx="7">
                    <c:v>47.5%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3238-42AA-A4B2-8D037CBDF811}"/>
            </c:ext>
          </c:extLst>
        </c:ser>
        <c:ser>
          <c:idx val="1"/>
          <c:order val="1"/>
          <c:tx>
            <c:strRef>
              <c:f>Sheet1!$T$2</c:f>
              <c:strCache>
                <c:ptCount val="1"/>
                <c:pt idx="0">
                  <c:v>Estimated Administration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79BC413-36CD-4E42-9DEE-CF25401BD0B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238-42AA-A4B2-8D037CBDF8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36F5A0F-BCD5-48AB-87C1-76F3F530A7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238-42AA-A4B2-8D037CBDF81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51E468F-8863-42AA-9638-B0B9B14EDA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238-42AA-A4B2-8D037CBDF81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19070B1-AE1F-461D-B7B3-6D2E9D72CE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3238-42AA-A4B2-8D037CBDF81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5FCF5C8-B8C0-4472-ACEA-A9C15A1AEEF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238-42AA-A4B2-8D037CBDF81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2E79E42-6CEF-406C-83B5-B392C62057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3238-42AA-A4B2-8D037CBDF81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A482FC72-EAF0-422C-9C38-F71097D847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238-42AA-A4B2-8D037CBDF81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DA83E19-2626-4692-B8E5-D1BA3F5EF0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3238-42AA-A4B2-8D037CBDF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panose="020004030000000200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Sheet1!$A$7:$A$14</c:f>
              <c:strCache>
                <c:ptCount val="8"/>
                <c:pt idx="0">
                  <c:v>FY 2017-18*</c:v>
                </c:pt>
                <c:pt idx="1">
                  <c:v>FY 2018-19*</c:v>
                </c:pt>
                <c:pt idx="2">
                  <c:v>FY 2019-20*</c:v>
                </c:pt>
                <c:pt idx="3">
                  <c:v>FY 2020-21*</c:v>
                </c:pt>
                <c:pt idx="4">
                  <c:v>FY 2021-22*</c:v>
                </c:pt>
                <c:pt idx="5">
                  <c:v>FY 2022-23*</c:v>
                </c:pt>
                <c:pt idx="6">
                  <c:v>FY 2023-24</c:v>
                </c:pt>
                <c:pt idx="7">
                  <c:v>FY 2024-25</c:v>
                </c:pt>
              </c:strCache>
            </c:strRef>
          </c:cat>
          <c:val>
            <c:numRef>
              <c:f>Sheet1!$T$17:$T$24</c:f>
              <c:numCache>
                <c:formatCode>"$"#,##0.0_);\("$"#,##0.0\)</c:formatCode>
                <c:ptCount val="8"/>
                <c:pt idx="0">
                  <c:v>64.428802751063188</c:v>
                </c:pt>
                <c:pt idx="1">
                  <c:v>70.142459764551944</c:v>
                </c:pt>
                <c:pt idx="2">
                  <c:v>73.825645778789351</c:v>
                </c:pt>
                <c:pt idx="3">
                  <c:v>60.168244435997025</c:v>
                </c:pt>
                <c:pt idx="4">
                  <c:v>75.262491999999995</c:v>
                </c:pt>
                <c:pt idx="5">
                  <c:v>74.164975003333325</c:v>
                </c:pt>
                <c:pt idx="6">
                  <c:v>68.732855711769616</c:v>
                </c:pt>
                <c:pt idx="7">
                  <c:v>68.426517000000004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Sheet1!$X$7:$X$14</c15:f>
                <c15:dlblRangeCache>
                  <c:ptCount val="8"/>
                  <c:pt idx="0">
                    <c:v>32.0%</c:v>
                  </c:pt>
                  <c:pt idx="1">
                    <c:v>32.8%</c:v>
                  </c:pt>
                  <c:pt idx="2">
                    <c:v>33.1%</c:v>
                  </c:pt>
                  <c:pt idx="3">
                    <c:v>31.6%</c:v>
                  </c:pt>
                  <c:pt idx="4">
                    <c:v>33.9%</c:v>
                  </c:pt>
                  <c:pt idx="5">
                    <c:v>31.6%</c:v>
                  </c:pt>
                  <c:pt idx="6">
                    <c:v>28.3%</c:v>
                  </c:pt>
                  <c:pt idx="7">
                    <c:v>27.8%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3238-42AA-A4B2-8D037CBDF811}"/>
            </c:ext>
          </c:extLst>
        </c:ser>
        <c:ser>
          <c:idx val="2"/>
          <c:order val="2"/>
          <c:tx>
            <c:strRef>
              <c:f>Sheet1!$U$2</c:f>
              <c:strCache>
                <c:ptCount val="1"/>
                <c:pt idx="0">
                  <c:v>Estimated Campus-wide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321285140562623E-3"/>
                  <c:y val="-5.7600653691873421E-2"/>
                </c:manualLayout>
              </c:layout>
              <c:tx>
                <c:rich>
                  <a:bodyPr/>
                  <a:lstStyle/>
                  <a:p>
                    <a:fld id="{C060243B-BA98-419A-B4FA-BA0FB5F82E8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3238-42AA-A4B2-8D037CBDF811}"/>
                </c:ext>
              </c:extLst>
            </c:dLbl>
            <c:dLbl>
              <c:idx val="1"/>
              <c:layout>
                <c:manualLayout>
                  <c:x val="-7.3626994166862611E-17"/>
                  <c:y val="-5.3793641360867686E-2"/>
                </c:manualLayout>
              </c:layout>
              <c:tx>
                <c:rich>
                  <a:bodyPr/>
                  <a:lstStyle/>
                  <a:p>
                    <a:fld id="{F3D10162-DF3E-4B68-AB29-9E453978FD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238-42AA-A4B2-8D037CBDF811}"/>
                </c:ext>
              </c:extLst>
            </c:dLbl>
            <c:dLbl>
              <c:idx val="2"/>
              <c:layout>
                <c:manualLayout>
                  <c:x val="4.0160642570281121E-3"/>
                  <c:y val="-5.1018422225523725E-2"/>
                </c:manualLayout>
              </c:layout>
              <c:tx>
                <c:rich>
                  <a:bodyPr/>
                  <a:lstStyle/>
                  <a:p>
                    <a:fld id="{6B78601D-615C-4D04-A6A9-FE33D52DDD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3238-42AA-A4B2-8D037CBDF811}"/>
                </c:ext>
              </c:extLst>
            </c:dLbl>
            <c:dLbl>
              <c:idx val="3"/>
              <c:layout>
                <c:manualLayout>
                  <c:x val="0"/>
                  <c:y val="-4.7824246025850545E-2"/>
                </c:manualLayout>
              </c:layout>
              <c:tx>
                <c:rich>
                  <a:bodyPr/>
                  <a:lstStyle/>
                  <a:p>
                    <a:fld id="{7D97327E-72D4-4BCB-B5F6-3998323EF3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3238-42AA-A4B2-8D037CBDF811}"/>
                </c:ext>
              </c:extLst>
            </c:dLbl>
            <c:dLbl>
              <c:idx val="4"/>
              <c:layout>
                <c:manualLayout>
                  <c:x val="6.0240963855420953E-3"/>
                  <c:y val="-5.2176744416381912E-2"/>
                </c:manualLayout>
              </c:layout>
              <c:tx>
                <c:rich>
                  <a:bodyPr/>
                  <a:lstStyle/>
                  <a:p>
                    <a:fld id="{89255951-460D-4C39-9745-27A6F32A9B4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3238-42AA-A4B2-8D037CBDF811}"/>
                </c:ext>
              </c:extLst>
            </c:dLbl>
            <c:dLbl>
              <c:idx val="5"/>
              <c:layout>
                <c:manualLayout>
                  <c:x val="0"/>
                  <c:y val="-6.8913980092111152E-2"/>
                </c:manualLayout>
              </c:layout>
              <c:tx>
                <c:rich>
                  <a:bodyPr/>
                  <a:lstStyle/>
                  <a:p>
                    <a:fld id="{62A9892E-D0FF-4455-A4FE-32FC55B08A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3238-42AA-A4B2-8D037CBDF811}"/>
                </c:ext>
              </c:extLst>
            </c:dLbl>
            <c:dLbl>
              <c:idx val="6"/>
              <c:layout>
                <c:manualLayout>
                  <c:x val="2.008032128513909E-3"/>
                  <c:y val="-8.6589164561976947E-2"/>
                </c:manualLayout>
              </c:layout>
              <c:tx>
                <c:rich>
                  <a:bodyPr/>
                  <a:lstStyle/>
                  <a:p>
                    <a:fld id="{F4534D17-E417-436B-8A21-4E85C645D9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3238-42AA-A4B2-8D037CBDF811}"/>
                </c:ext>
              </c:extLst>
            </c:dLbl>
            <c:dLbl>
              <c:idx val="7"/>
              <c:layout>
                <c:manualLayout>
                  <c:x val="4.0160642570281121E-3"/>
                  <c:y val="-9.1184568910018346E-2"/>
                </c:manualLayout>
              </c:layout>
              <c:tx>
                <c:rich>
                  <a:bodyPr/>
                  <a:lstStyle/>
                  <a:p>
                    <a:fld id="{419288C6-5400-4409-A28A-EA6D4D244D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3238-42AA-A4B2-8D037CBDF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panose="02000403000000020004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Sheet1!$A$7:$A$14</c:f>
              <c:strCache>
                <c:ptCount val="8"/>
                <c:pt idx="0">
                  <c:v>FY 2017-18*</c:v>
                </c:pt>
                <c:pt idx="1">
                  <c:v>FY 2018-19*</c:v>
                </c:pt>
                <c:pt idx="2">
                  <c:v>FY 2019-20*</c:v>
                </c:pt>
                <c:pt idx="3">
                  <c:v>FY 2020-21*</c:v>
                </c:pt>
                <c:pt idx="4">
                  <c:v>FY 2021-22*</c:v>
                </c:pt>
                <c:pt idx="5">
                  <c:v>FY 2022-23*</c:v>
                </c:pt>
                <c:pt idx="6">
                  <c:v>FY 2023-24</c:v>
                </c:pt>
                <c:pt idx="7">
                  <c:v>FY 2024-25</c:v>
                </c:pt>
              </c:strCache>
            </c:strRef>
          </c:cat>
          <c:val>
            <c:numRef>
              <c:f>Sheet1!$U$17:$U$24</c:f>
              <c:numCache>
                <c:formatCode>"$"#,##0.0_);\("$"#,##0.0\)</c:formatCode>
                <c:ptCount val="8"/>
                <c:pt idx="0">
                  <c:v>25.26167016093682</c:v>
                </c:pt>
                <c:pt idx="1">
                  <c:v>27.479900160936818</c:v>
                </c:pt>
                <c:pt idx="2">
                  <c:v>30.620096010000005</c:v>
                </c:pt>
                <c:pt idx="3">
                  <c:v>24.955520564002978</c:v>
                </c:pt>
                <c:pt idx="4">
                  <c:v>28.844961000000001</c:v>
                </c:pt>
                <c:pt idx="5">
                  <c:v>35.371360000000003</c:v>
                </c:pt>
                <c:pt idx="6">
                  <c:v>51.166221</c:v>
                </c:pt>
                <c:pt idx="7">
                  <c:v>60.892930999999997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Sheet1!$Y$7:$Y$14</c15:f>
                <c15:dlblRangeCache>
                  <c:ptCount val="8"/>
                  <c:pt idx="0">
                    <c:v>12.5%</c:v>
                  </c:pt>
                  <c:pt idx="1">
                    <c:v>12.9%</c:v>
                  </c:pt>
                  <c:pt idx="2">
                    <c:v>13.7%</c:v>
                  </c:pt>
                  <c:pt idx="3">
                    <c:v>13.1%</c:v>
                  </c:pt>
                  <c:pt idx="4">
                    <c:v>13.0%</c:v>
                  </c:pt>
                  <c:pt idx="5">
                    <c:v>15.1%</c:v>
                  </c:pt>
                  <c:pt idx="6">
                    <c:v>21.1%</c:v>
                  </c:pt>
                  <c:pt idx="7">
                    <c:v>24.7%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3238-42AA-A4B2-8D037CBDF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8044639"/>
        <c:axId val="608045119"/>
      </c:barChart>
      <c:catAx>
        <c:axId val="60804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608045119"/>
        <c:crosses val="autoZero"/>
        <c:auto val="1"/>
        <c:lblAlgn val="ctr"/>
        <c:lblOffset val="100"/>
        <c:noMultiLvlLbl val="0"/>
      </c:catAx>
      <c:valAx>
        <c:axId val="60804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_);[Red]\(&quot;$&quot;#,##0.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6080446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CF4C3-AEF3-4794-95D6-FDA2B12F13B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3F321-1E12-4667-91E3-C6457EBDD40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524FC604-C6E2-4AA8-9EB5-CA615CB449F2}" type="parTrans" cxnId="{F3979588-E482-4DB3-8192-7C0C630B475D}">
      <dgm:prSet/>
      <dgm:spPr/>
      <dgm:t>
        <a:bodyPr/>
        <a:lstStyle/>
        <a:p>
          <a:endParaRPr lang="en-US"/>
        </a:p>
      </dgm:t>
    </dgm:pt>
    <dgm:pt modelId="{4F56AE12-0419-4B2A-B951-7FA9E292B2D5}" type="sibTrans" cxnId="{F3979588-E482-4DB3-8192-7C0C630B475D}">
      <dgm:prSet/>
      <dgm:spPr/>
      <dgm:t>
        <a:bodyPr/>
        <a:lstStyle/>
        <a:p>
          <a:endParaRPr lang="en-US"/>
        </a:p>
      </dgm:t>
    </dgm:pt>
    <dgm:pt modelId="{C5C25B4E-0EEB-4E8F-939C-DCDD8BDA78B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130B10E7-C305-4F52-B7B5-9E3BDE9DBF08}" type="parTrans" cxnId="{A48E568D-5476-47D9-918F-BC88F31FAD5D}">
      <dgm:prSet/>
      <dgm:spPr/>
      <dgm:t>
        <a:bodyPr/>
        <a:lstStyle/>
        <a:p>
          <a:endParaRPr lang="en-US"/>
        </a:p>
      </dgm:t>
    </dgm:pt>
    <dgm:pt modelId="{985CC514-5090-4F4B-9799-0BABBC3222BD}" type="sibTrans" cxnId="{A48E568D-5476-47D9-918F-BC88F31FAD5D}">
      <dgm:prSet/>
      <dgm:spPr/>
      <dgm:t>
        <a:bodyPr/>
        <a:lstStyle/>
        <a:p>
          <a:endParaRPr lang="en-US"/>
        </a:p>
      </dgm:t>
    </dgm:pt>
    <dgm:pt modelId="{CE20D5D4-D105-4B45-8009-48E0F4E2F03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3AD9256D-D835-4C27-B280-F5224C723272}" type="parTrans" cxnId="{C499F159-91D5-40D1-A080-0EA4F2F36669}">
      <dgm:prSet/>
      <dgm:spPr/>
      <dgm:t>
        <a:bodyPr/>
        <a:lstStyle/>
        <a:p>
          <a:endParaRPr lang="en-US"/>
        </a:p>
      </dgm:t>
    </dgm:pt>
    <dgm:pt modelId="{6922D56C-56B5-4954-91C7-A82347328286}" type="sibTrans" cxnId="{C499F159-91D5-40D1-A080-0EA4F2F36669}">
      <dgm:prSet/>
      <dgm:spPr/>
      <dgm:t>
        <a:bodyPr/>
        <a:lstStyle/>
        <a:p>
          <a:endParaRPr lang="en-US"/>
        </a:p>
      </dgm:t>
    </dgm:pt>
    <dgm:pt modelId="{FE2591FA-1B7F-49BC-8E39-30DDCA50548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F23E82C-D1B1-44B9-8C64-D082308F5192}" type="parTrans" cxnId="{AC01DCF0-1947-468F-B8CA-F7A8BF4027E6}">
      <dgm:prSet/>
      <dgm:spPr/>
      <dgm:t>
        <a:bodyPr/>
        <a:lstStyle/>
        <a:p>
          <a:endParaRPr lang="en-US"/>
        </a:p>
      </dgm:t>
    </dgm:pt>
    <dgm:pt modelId="{C48D3D86-43F7-497B-9155-8F3927F76E35}" type="sibTrans" cxnId="{AC01DCF0-1947-468F-B8CA-F7A8BF4027E6}">
      <dgm:prSet/>
      <dgm:spPr/>
      <dgm:t>
        <a:bodyPr/>
        <a:lstStyle/>
        <a:p>
          <a:endParaRPr lang="en-US"/>
        </a:p>
      </dgm:t>
    </dgm:pt>
    <dgm:pt modelId="{67945BB6-CEA6-4876-918A-C544480CFF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855EF0F-76BF-4CA0-BC6C-60FCC751288C}" type="parTrans" cxnId="{B3DE6DAF-E104-40AB-A9C5-46693C9FEB6D}">
      <dgm:prSet/>
      <dgm:spPr/>
      <dgm:t>
        <a:bodyPr/>
        <a:lstStyle/>
        <a:p>
          <a:endParaRPr lang="en-US"/>
        </a:p>
      </dgm:t>
    </dgm:pt>
    <dgm:pt modelId="{8C5805D6-94AC-4879-9B80-F35A87373EA5}" type="sibTrans" cxnId="{B3DE6DAF-E104-40AB-A9C5-46693C9FEB6D}">
      <dgm:prSet/>
      <dgm:spPr/>
      <dgm:t>
        <a:bodyPr/>
        <a:lstStyle/>
        <a:p>
          <a:endParaRPr lang="en-US"/>
        </a:p>
      </dgm:t>
    </dgm:pt>
    <dgm:pt modelId="{4ABEB281-6BFC-4078-9184-8A8291204C4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F7ACF953-6425-4CF2-8ECA-E2518A590B14}" type="parTrans" cxnId="{E9F2D2E8-EADA-47D2-B7BA-F3DCB24136CF}">
      <dgm:prSet/>
      <dgm:spPr/>
      <dgm:t>
        <a:bodyPr/>
        <a:lstStyle/>
        <a:p>
          <a:endParaRPr lang="en-US"/>
        </a:p>
      </dgm:t>
    </dgm:pt>
    <dgm:pt modelId="{97DCDA97-B311-4A80-9C7D-1E74ED529620}" type="sibTrans" cxnId="{E9F2D2E8-EADA-47D2-B7BA-F3DCB24136CF}">
      <dgm:prSet/>
      <dgm:spPr/>
      <dgm:t>
        <a:bodyPr/>
        <a:lstStyle/>
        <a:p>
          <a:endParaRPr lang="en-US"/>
        </a:p>
      </dgm:t>
    </dgm:pt>
    <dgm:pt modelId="{FFFD8FD7-C54F-4285-911D-FB3724E0FFC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2F071AC-C1C4-42AA-AE8D-64A26CBA7D63}" type="parTrans" cxnId="{B83FD529-D8C5-472D-B661-B8F75A5498AF}">
      <dgm:prSet/>
      <dgm:spPr/>
      <dgm:t>
        <a:bodyPr/>
        <a:lstStyle/>
        <a:p>
          <a:endParaRPr lang="en-US"/>
        </a:p>
      </dgm:t>
    </dgm:pt>
    <dgm:pt modelId="{29B0DAA6-A17D-4209-9C43-C9722BB98EC1}" type="sibTrans" cxnId="{B83FD529-D8C5-472D-B661-B8F75A5498AF}">
      <dgm:prSet/>
      <dgm:spPr/>
      <dgm:t>
        <a:bodyPr/>
        <a:lstStyle/>
        <a:p>
          <a:endParaRPr lang="en-US"/>
        </a:p>
      </dgm:t>
    </dgm:pt>
    <dgm:pt modelId="{2122DDD2-FEED-4134-9983-E8BD969DFB9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7F21490-3309-4FAE-AED0-860FDB7F53D0}" type="parTrans" cxnId="{CE1C57B9-FC46-4281-B79D-01BE73082776}">
      <dgm:prSet/>
      <dgm:spPr/>
      <dgm:t>
        <a:bodyPr/>
        <a:lstStyle/>
        <a:p>
          <a:endParaRPr lang="en-US"/>
        </a:p>
      </dgm:t>
    </dgm:pt>
    <dgm:pt modelId="{95DF57B1-19C8-40B5-8A0A-CC931BDC36FB}" type="sibTrans" cxnId="{CE1C57B9-FC46-4281-B79D-01BE73082776}">
      <dgm:prSet/>
      <dgm:spPr/>
      <dgm:t>
        <a:bodyPr/>
        <a:lstStyle/>
        <a:p>
          <a:endParaRPr lang="en-US"/>
        </a:p>
      </dgm:t>
    </dgm:pt>
    <dgm:pt modelId="{C1535280-886D-49E8-866C-24DE1C69A500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909BB53-B4A6-4F3A-A268-0A21B37C4BD5}" type="parTrans" cxnId="{CECCDEFF-8140-4A07-BA5E-A692042B8983}">
      <dgm:prSet/>
      <dgm:spPr/>
      <dgm:t>
        <a:bodyPr/>
        <a:lstStyle/>
        <a:p>
          <a:endParaRPr lang="en-US"/>
        </a:p>
      </dgm:t>
    </dgm:pt>
    <dgm:pt modelId="{6A733526-D40F-4F24-823A-0352CCC7259D}" type="sibTrans" cxnId="{CECCDEFF-8140-4A07-BA5E-A692042B8983}">
      <dgm:prSet/>
      <dgm:spPr/>
      <dgm:t>
        <a:bodyPr/>
        <a:lstStyle/>
        <a:p>
          <a:endParaRPr lang="en-US"/>
        </a:p>
      </dgm:t>
    </dgm:pt>
    <dgm:pt modelId="{6900F742-1BF8-4B0B-A4AF-A729060E1E2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2846B58-B1EF-4875-9C4E-632576613B2A}" type="parTrans" cxnId="{9F1D7F86-103D-4F7E-B03B-73D0EAF26BD8}">
      <dgm:prSet/>
      <dgm:spPr/>
      <dgm:t>
        <a:bodyPr/>
        <a:lstStyle/>
        <a:p>
          <a:endParaRPr lang="en-US"/>
        </a:p>
      </dgm:t>
    </dgm:pt>
    <dgm:pt modelId="{CB31A0E0-8D7E-4AAF-B76A-05C89A147C53}" type="sibTrans" cxnId="{9F1D7F86-103D-4F7E-B03B-73D0EAF26BD8}">
      <dgm:prSet/>
      <dgm:spPr/>
      <dgm:t>
        <a:bodyPr/>
        <a:lstStyle/>
        <a:p>
          <a:endParaRPr lang="en-US"/>
        </a:p>
      </dgm:t>
    </dgm:pt>
    <dgm:pt modelId="{293437DA-E617-4F2D-96A3-B15ECC12E545}">
      <dgm:prSet phldrT="[Text]"/>
      <dgm:spPr>
        <a:solidFill>
          <a:schemeClr val="accent3"/>
        </a:solidFill>
      </dgm:spPr>
      <dgm:t>
        <a:bodyPr/>
        <a:lstStyle/>
        <a:p>
          <a:endParaRPr lang="en-US" dirty="0"/>
        </a:p>
      </dgm:t>
    </dgm:pt>
    <dgm:pt modelId="{A9A1C48F-D055-43D3-9211-C227C68F4998}" type="parTrans" cxnId="{0F64D692-029B-4E1A-9BC8-877BA828C482}">
      <dgm:prSet/>
      <dgm:spPr/>
      <dgm:t>
        <a:bodyPr/>
        <a:lstStyle/>
        <a:p>
          <a:endParaRPr lang="en-US"/>
        </a:p>
      </dgm:t>
    </dgm:pt>
    <dgm:pt modelId="{1C8B0C9E-3136-4BB4-80BA-4D81F175DD81}" type="sibTrans" cxnId="{0F64D692-029B-4E1A-9BC8-877BA828C482}">
      <dgm:prSet/>
      <dgm:spPr/>
      <dgm:t>
        <a:bodyPr/>
        <a:lstStyle/>
        <a:p>
          <a:endParaRPr lang="en-US"/>
        </a:p>
      </dgm:t>
    </dgm:pt>
    <dgm:pt modelId="{733DDFD7-E37F-4404-90B7-5731FA8E74B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A2A7B6F-C083-4C7C-93DF-98AF6F056D81}" type="parTrans" cxnId="{6640285A-D12F-4C78-92B9-85BE11EA42C2}">
      <dgm:prSet/>
      <dgm:spPr/>
      <dgm:t>
        <a:bodyPr/>
        <a:lstStyle/>
        <a:p>
          <a:endParaRPr lang="en-US"/>
        </a:p>
      </dgm:t>
    </dgm:pt>
    <dgm:pt modelId="{2CBE3E10-712B-4E0C-9E34-26825CB8A042}" type="sibTrans" cxnId="{6640285A-D12F-4C78-92B9-85BE11EA42C2}">
      <dgm:prSet/>
      <dgm:spPr/>
      <dgm:t>
        <a:bodyPr/>
        <a:lstStyle/>
        <a:p>
          <a:endParaRPr lang="en-US"/>
        </a:p>
      </dgm:t>
    </dgm:pt>
    <dgm:pt modelId="{128F51D9-75A2-4481-95BB-3A8CB54EC4F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B927E40-F798-4462-AA63-786C6BEA266A}" type="parTrans" cxnId="{32E6ABCD-35AF-4F37-890B-54308DBC71DF}">
      <dgm:prSet/>
      <dgm:spPr/>
      <dgm:t>
        <a:bodyPr/>
        <a:lstStyle/>
        <a:p>
          <a:endParaRPr lang="en-US"/>
        </a:p>
      </dgm:t>
    </dgm:pt>
    <dgm:pt modelId="{F54F59A6-C0EC-4776-AC60-D2FEB31C6EBA}" type="sibTrans" cxnId="{32E6ABCD-35AF-4F37-890B-54308DBC71DF}">
      <dgm:prSet/>
      <dgm:spPr/>
      <dgm:t>
        <a:bodyPr/>
        <a:lstStyle/>
        <a:p>
          <a:endParaRPr lang="en-US"/>
        </a:p>
      </dgm:t>
    </dgm:pt>
    <dgm:pt modelId="{9C4D8A4C-F969-4A28-91FB-F0BC193C8828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03BBE092-8258-4890-B43B-E25EE41ABD6C}" type="parTrans" cxnId="{2C18AC89-42B2-4607-9B57-552965BC581C}">
      <dgm:prSet/>
      <dgm:spPr/>
      <dgm:t>
        <a:bodyPr/>
        <a:lstStyle/>
        <a:p>
          <a:endParaRPr lang="en-US"/>
        </a:p>
      </dgm:t>
    </dgm:pt>
    <dgm:pt modelId="{0BA73385-8A9F-459A-BCD3-6188DE43F5AE}" type="sibTrans" cxnId="{2C18AC89-42B2-4607-9B57-552965BC581C}">
      <dgm:prSet/>
      <dgm:spPr/>
      <dgm:t>
        <a:bodyPr/>
        <a:lstStyle/>
        <a:p>
          <a:endParaRPr lang="en-US"/>
        </a:p>
      </dgm:t>
    </dgm:pt>
    <dgm:pt modelId="{2B6B962A-52D1-4FFB-91ED-D6111CBD995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7BF9218-5344-4BB2-B3F1-A65E831E3551}" type="parTrans" cxnId="{C33ACB54-83D9-45AA-A21D-72D051B6D103}">
      <dgm:prSet/>
      <dgm:spPr/>
      <dgm:t>
        <a:bodyPr/>
        <a:lstStyle/>
        <a:p>
          <a:endParaRPr lang="en-US"/>
        </a:p>
      </dgm:t>
    </dgm:pt>
    <dgm:pt modelId="{6EFA1595-199A-4DED-B1CC-777C709674EA}" type="sibTrans" cxnId="{C33ACB54-83D9-45AA-A21D-72D051B6D103}">
      <dgm:prSet/>
      <dgm:spPr/>
      <dgm:t>
        <a:bodyPr/>
        <a:lstStyle/>
        <a:p>
          <a:endParaRPr lang="en-US"/>
        </a:p>
      </dgm:t>
    </dgm:pt>
    <dgm:pt modelId="{7EB3AAC4-224B-4DCC-A893-479EEEA9341C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04E6292-5454-4990-A769-73D913DF24EE}" type="parTrans" cxnId="{4CCA6519-2CF0-4AFB-8350-9C1730C8E4FA}">
      <dgm:prSet/>
      <dgm:spPr/>
      <dgm:t>
        <a:bodyPr/>
        <a:lstStyle/>
        <a:p>
          <a:endParaRPr lang="en-US"/>
        </a:p>
      </dgm:t>
    </dgm:pt>
    <dgm:pt modelId="{29BCE862-8F13-4908-8682-77DC818519E3}" type="sibTrans" cxnId="{4CCA6519-2CF0-4AFB-8350-9C1730C8E4FA}">
      <dgm:prSet/>
      <dgm:spPr/>
      <dgm:t>
        <a:bodyPr/>
        <a:lstStyle/>
        <a:p>
          <a:endParaRPr lang="en-US"/>
        </a:p>
      </dgm:t>
    </dgm:pt>
    <dgm:pt modelId="{13D621AC-ECEB-4453-A58B-06B4934A26E5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1AD25EE6-4AEB-4FD4-B7CE-BE76287C1C58}" type="parTrans" cxnId="{4680FEE5-7332-446F-A273-CD9786624A7D}">
      <dgm:prSet/>
      <dgm:spPr/>
      <dgm:t>
        <a:bodyPr/>
        <a:lstStyle/>
        <a:p>
          <a:endParaRPr lang="en-US"/>
        </a:p>
      </dgm:t>
    </dgm:pt>
    <dgm:pt modelId="{0D346D85-30A7-4B81-9F64-40274F7E86B8}" type="sibTrans" cxnId="{4680FEE5-7332-446F-A273-CD9786624A7D}">
      <dgm:prSet/>
      <dgm:spPr/>
      <dgm:t>
        <a:bodyPr/>
        <a:lstStyle/>
        <a:p>
          <a:endParaRPr lang="en-US"/>
        </a:p>
      </dgm:t>
    </dgm:pt>
    <dgm:pt modelId="{55E97D16-31E2-474B-9B03-9DBD442FC98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7D99595-9A05-4CB1-80D1-FFA8D532CED2}" type="parTrans" cxnId="{206A4DFB-D102-46BB-A0ED-C31664AC6747}">
      <dgm:prSet/>
      <dgm:spPr/>
      <dgm:t>
        <a:bodyPr/>
        <a:lstStyle/>
        <a:p>
          <a:endParaRPr lang="en-US"/>
        </a:p>
      </dgm:t>
    </dgm:pt>
    <dgm:pt modelId="{01CF7F4F-A799-4350-AD88-982A38AD6C19}" type="sibTrans" cxnId="{206A4DFB-D102-46BB-A0ED-C31664AC6747}">
      <dgm:prSet/>
      <dgm:spPr/>
      <dgm:t>
        <a:bodyPr/>
        <a:lstStyle/>
        <a:p>
          <a:endParaRPr lang="en-US"/>
        </a:p>
      </dgm:t>
    </dgm:pt>
    <dgm:pt modelId="{16C253AB-A583-4381-8DEB-F4A50CB755E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51D3F0C-EE46-4FBA-BB3D-467E627DD073}" type="parTrans" cxnId="{5E391948-1832-4AC8-91A6-0B7096FEBF39}">
      <dgm:prSet/>
      <dgm:spPr/>
      <dgm:t>
        <a:bodyPr/>
        <a:lstStyle/>
        <a:p>
          <a:endParaRPr lang="en-US"/>
        </a:p>
      </dgm:t>
    </dgm:pt>
    <dgm:pt modelId="{2976A516-7D02-42C3-BD5C-AABB1EB4E461}" type="sibTrans" cxnId="{5E391948-1832-4AC8-91A6-0B7096FEBF39}">
      <dgm:prSet/>
      <dgm:spPr/>
      <dgm:t>
        <a:bodyPr/>
        <a:lstStyle/>
        <a:p>
          <a:endParaRPr lang="en-US"/>
        </a:p>
      </dgm:t>
    </dgm:pt>
    <dgm:pt modelId="{23EC3C37-9963-4F9A-8790-A37ED911CB5C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F06B689E-642F-4FC2-AF5D-1999B044B43A}" type="parTrans" cxnId="{1AB332BF-857C-429C-9B5C-4680CA28996E}">
      <dgm:prSet/>
      <dgm:spPr/>
      <dgm:t>
        <a:bodyPr/>
        <a:lstStyle/>
        <a:p>
          <a:endParaRPr lang="en-US"/>
        </a:p>
      </dgm:t>
    </dgm:pt>
    <dgm:pt modelId="{594460C3-C195-4DC2-8923-815137D986F5}" type="sibTrans" cxnId="{1AB332BF-857C-429C-9B5C-4680CA28996E}">
      <dgm:prSet/>
      <dgm:spPr/>
      <dgm:t>
        <a:bodyPr/>
        <a:lstStyle/>
        <a:p>
          <a:endParaRPr lang="en-US"/>
        </a:p>
      </dgm:t>
    </dgm:pt>
    <dgm:pt modelId="{9A091702-B72B-40CF-A8CE-9E796C37E32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2828EBB-6237-47C7-B13A-16C5C7E5F46F}" type="parTrans" cxnId="{3EF223A8-5DFD-4240-9054-5E0D450DE07E}">
      <dgm:prSet/>
      <dgm:spPr/>
      <dgm:t>
        <a:bodyPr/>
        <a:lstStyle/>
        <a:p>
          <a:endParaRPr lang="en-US"/>
        </a:p>
      </dgm:t>
    </dgm:pt>
    <dgm:pt modelId="{425EDEFE-C68D-45AB-823B-4977BE7F8D7B}" type="sibTrans" cxnId="{3EF223A8-5DFD-4240-9054-5E0D450DE07E}">
      <dgm:prSet/>
      <dgm:spPr/>
      <dgm:t>
        <a:bodyPr/>
        <a:lstStyle/>
        <a:p>
          <a:endParaRPr lang="en-US"/>
        </a:p>
      </dgm:t>
    </dgm:pt>
    <dgm:pt modelId="{D8B70CCE-ED8F-415C-9027-6675378C76B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1A969E9-CDB7-4895-894B-20731A398821}" type="parTrans" cxnId="{7D7B2C6D-EFF1-4818-A3F4-3044C2718EE7}">
      <dgm:prSet/>
      <dgm:spPr/>
      <dgm:t>
        <a:bodyPr/>
        <a:lstStyle/>
        <a:p>
          <a:endParaRPr lang="en-US"/>
        </a:p>
      </dgm:t>
    </dgm:pt>
    <dgm:pt modelId="{45793B50-3CF0-4ABA-8046-E77427CA69F6}" type="sibTrans" cxnId="{7D7B2C6D-EFF1-4818-A3F4-3044C2718EE7}">
      <dgm:prSet/>
      <dgm:spPr/>
      <dgm:t>
        <a:bodyPr/>
        <a:lstStyle/>
        <a:p>
          <a:endParaRPr lang="en-US"/>
        </a:p>
      </dgm:t>
    </dgm:pt>
    <dgm:pt modelId="{BF6ADC26-F921-470C-B71C-7EC5327D2BD9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89E072A7-EF50-41D9-BE93-8CEABD7E33DF}" type="parTrans" cxnId="{E2E0D324-ACD6-4D89-9AD5-106EA9DACA0B}">
      <dgm:prSet/>
      <dgm:spPr/>
      <dgm:t>
        <a:bodyPr/>
        <a:lstStyle/>
        <a:p>
          <a:endParaRPr lang="en-US"/>
        </a:p>
      </dgm:t>
    </dgm:pt>
    <dgm:pt modelId="{2122BEC8-3844-4BF4-87BB-A56E857F914F}" type="sibTrans" cxnId="{E2E0D324-ACD6-4D89-9AD5-106EA9DACA0B}">
      <dgm:prSet/>
      <dgm:spPr/>
      <dgm:t>
        <a:bodyPr/>
        <a:lstStyle/>
        <a:p>
          <a:endParaRPr lang="en-US"/>
        </a:p>
      </dgm:t>
    </dgm:pt>
    <dgm:pt modelId="{64AA0E5A-B561-4A4C-93CD-6B59AB9587C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06062CE-4FE4-4817-BF97-22A9F48E33DA}" type="parTrans" cxnId="{05ACF18A-6DAD-488B-A09B-345CF32CC745}">
      <dgm:prSet/>
      <dgm:spPr/>
      <dgm:t>
        <a:bodyPr/>
        <a:lstStyle/>
        <a:p>
          <a:endParaRPr lang="en-US"/>
        </a:p>
      </dgm:t>
    </dgm:pt>
    <dgm:pt modelId="{CBD204EA-474B-4F7A-AE3E-9F6ED0C58CFB}" type="sibTrans" cxnId="{05ACF18A-6DAD-488B-A09B-345CF32CC745}">
      <dgm:prSet/>
      <dgm:spPr/>
      <dgm:t>
        <a:bodyPr/>
        <a:lstStyle/>
        <a:p>
          <a:endParaRPr lang="en-US"/>
        </a:p>
      </dgm:t>
    </dgm:pt>
    <dgm:pt modelId="{08C60C96-D9AE-4572-9672-CDE8BF7E12C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4DA1AD99-D929-4E82-BFBC-882272C44885}" type="parTrans" cxnId="{90B3BD94-3F54-49E1-B5D1-739D7D856A40}">
      <dgm:prSet/>
      <dgm:spPr/>
      <dgm:t>
        <a:bodyPr/>
        <a:lstStyle/>
        <a:p>
          <a:endParaRPr lang="en-US"/>
        </a:p>
      </dgm:t>
    </dgm:pt>
    <dgm:pt modelId="{02F6C8ED-A984-48A7-8139-95E0AC937A0D}" type="sibTrans" cxnId="{90B3BD94-3F54-49E1-B5D1-739D7D856A40}">
      <dgm:prSet/>
      <dgm:spPr/>
      <dgm:t>
        <a:bodyPr/>
        <a:lstStyle/>
        <a:p>
          <a:endParaRPr lang="en-US"/>
        </a:p>
      </dgm:t>
    </dgm:pt>
    <dgm:pt modelId="{80AFA642-84F6-4B7C-9428-909CEB379EB0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8BE87E31-0D2C-44DC-A39F-D5497A705758}" type="parTrans" cxnId="{FCA0B50B-F48A-4DCC-9527-F3A2F17EA43F}">
      <dgm:prSet/>
      <dgm:spPr/>
      <dgm:t>
        <a:bodyPr/>
        <a:lstStyle/>
        <a:p>
          <a:endParaRPr lang="en-US"/>
        </a:p>
      </dgm:t>
    </dgm:pt>
    <dgm:pt modelId="{F454ACBE-8168-4323-84F9-D12184DE7E94}" type="sibTrans" cxnId="{FCA0B50B-F48A-4DCC-9527-F3A2F17EA43F}">
      <dgm:prSet/>
      <dgm:spPr/>
      <dgm:t>
        <a:bodyPr/>
        <a:lstStyle/>
        <a:p>
          <a:endParaRPr lang="en-US"/>
        </a:p>
      </dgm:t>
    </dgm:pt>
    <dgm:pt modelId="{0DDD3D68-2796-4257-BD61-FBB38B450A9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086C98B-3924-408F-94C6-D3F7196E56DF}" type="parTrans" cxnId="{B78E537D-85DA-4F94-95F3-1DCDC9075200}">
      <dgm:prSet/>
      <dgm:spPr/>
      <dgm:t>
        <a:bodyPr/>
        <a:lstStyle/>
        <a:p>
          <a:endParaRPr lang="en-US"/>
        </a:p>
      </dgm:t>
    </dgm:pt>
    <dgm:pt modelId="{CE634F1E-99F9-4648-A20D-EA76DEE2EB0F}" type="sibTrans" cxnId="{B78E537D-85DA-4F94-95F3-1DCDC9075200}">
      <dgm:prSet/>
      <dgm:spPr/>
      <dgm:t>
        <a:bodyPr/>
        <a:lstStyle/>
        <a:p>
          <a:endParaRPr lang="en-US"/>
        </a:p>
      </dgm:t>
    </dgm:pt>
    <dgm:pt modelId="{F537B9B2-6B80-4469-9CBA-891D035A2ED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6C4255F-37AF-41D9-9059-8254181FEC43}" type="parTrans" cxnId="{F7861FFE-4DFB-45F5-8A0F-7D681048A510}">
      <dgm:prSet/>
      <dgm:spPr/>
      <dgm:t>
        <a:bodyPr/>
        <a:lstStyle/>
        <a:p>
          <a:endParaRPr lang="en-US"/>
        </a:p>
      </dgm:t>
    </dgm:pt>
    <dgm:pt modelId="{A130D5EE-5366-461A-86B7-07A3450ABDAC}" type="sibTrans" cxnId="{F7861FFE-4DFB-45F5-8A0F-7D681048A510}">
      <dgm:prSet/>
      <dgm:spPr/>
      <dgm:t>
        <a:bodyPr/>
        <a:lstStyle/>
        <a:p>
          <a:endParaRPr lang="en-US"/>
        </a:p>
      </dgm:t>
    </dgm:pt>
    <dgm:pt modelId="{6C0811E0-E909-44E8-8FF3-834F3154E96E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4D47E324-D25E-431A-B23C-83EBE39369B0}" type="parTrans" cxnId="{425DFC70-B20E-4F86-B50A-9FE6EB46E50D}">
      <dgm:prSet/>
      <dgm:spPr/>
      <dgm:t>
        <a:bodyPr/>
        <a:lstStyle/>
        <a:p>
          <a:endParaRPr lang="en-US"/>
        </a:p>
      </dgm:t>
    </dgm:pt>
    <dgm:pt modelId="{E21C982A-A939-469F-B00E-3E62A3DC3DD3}" type="sibTrans" cxnId="{425DFC70-B20E-4F86-B50A-9FE6EB46E50D}">
      <dgm:prSet/>
      <dgm:spPr/>
      <dgm:t>
        <a:bodyPr/>
        <a:lstStyle/>
        <a:p>
          <a:endParaRPr lang="en-US"/>
        </a:p>
      </dgm:t>
    </dgm:pt>
    <dgm:pt modelId="{752162F4-DDCD-4087-9D5E-BEEE8541133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1858E23-0E1F-4D4B-BBFF-8059418C8B28}" type="parTrans" cxnId="{B5CADFA1-B772-40F7-BB63-12A78C6A5A38}">
      <dgm:prSet/>
      <dgm:spPr/>
      <dgm:t>
        <a:bodyPr/>
        <a:lstStyle/>
        <a:p>
          <a:endParaRPr lang="en-US"/>
        </a:p>
      </dgm:t>
    </dgm:pt>
    <dgm:pt modelId="{77325748-83AE-4CB9-873F-3005AFE07D1E}" type="sibTrans" cxnId="{B5CADFA1-B772-40F7-BB63-12A78C6A5A38}">
      <dgm:prSet/>
      <dgm:spPr/>
      <dgm:t>
        <a:bodyPr/>
        <a:lstStyle/>
        <a:p>
          <a:endParaRPr lang="en-US"/>
        </a:p>
      </dgm:t>
    </dgm:pt>
    <dgm:pt modelId="{3365F75C-8FE2-4ABA-B9E4-ACC095B74AD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9B00F9A-EFD7-4C40-ABAA-560833173EAC}" type="parTrans" cxnId="{798B9754-1422-43F5-A7EF-20F9C79DD0AD}">
      <dgm:prSet/>
      <dgm:spPr/>
      <dgm:t>
        <a:bodyPr/>
        <a:lstStyle/>
        <a:p>
          <a:endParaRPr lang="en-US"/>
        </a:p>
      </dgm:t>
    </dgm:pt>
    <dgm:pt modelId="{2C6ADC2C-88EF-453D-B133-1CA01675F538}" type="sibTrans" cxnId="{798B9754-1422-43F5-A7EF-20F9C79DD0AD}">
      <dgm:prSet/>
      <dgm:spPr/>
      <dgm:t>
        <a:bodyPr/>
        <a:lstStyle/>
        <a:p>
          <a:endParaRPr lang="en-US"/>
        </a:p>
      </dgm:t>
    </dgm:pt>
    <dgm:pt modelId="{D833718E-4232-40F2-9740-CD0BEFE69F8B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B17EBC04-563A-49B3-BB78-C0B4D3255B1C}" type="parTrans" cxnId="{94FFCA20-30C4-4AC5-99DC-8027FA1A993D}">
      <dgm:prSet/>
      <dgm:spPr/>
      <dgm:t>
        <a:bodyPr/>
        <a:lstStyle/>
        <a:p>
          <a:endParaRPr lang="en-US"/>
        </a:p>
      </dgm:t>
    </dgm:pt>
    <dgm:pt modelId="{3E9FEF69-3486-4BB0-A31D-4B9761CCF3EE}" type="sibTrans" cxnId="{94FFCA20-30C4-4AC5-99DC-8027FA1A993D}">
      <dgm:prSet/>
      <dgm:spPr/>
      <dgm:t>
        <a:bodyPr/>
        <a:lstStyle/>
        <a:p>
          <a:endParaRPr lang="en-US"/>
        </a:p>
      </dgm:t>
    </dgm:pt>
    <dgm:pt modelId="{E4C5E170-5CEE-4BFB-8CE5-371D72400295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6C247B7-9AB9-49F5-93E6-CD96A0C748F1}" type="parTrans" cxnId="{6ECC29CE-722D-4811-A18A-2FBF09F315BF}">
      <dgm:prSet/>
      <dgm:spPr/>
      <dgm:t>
        <a:bodyPr/>
        <a:lstStyle/>
        <a:p>
          <a:endParaRPr lang="en-US"/>
        </a:p>
      </dgm:t>
    </dgm:pt>
    <dgm:pt modelId="{32D1B191-6A1C-46DB-9464-1596DB876153}" type="sibTrans" cxnId="{6ECC29CE-722D-4811-A18A-2FBF09F315BF}">
      <dgm:prSet/>
      <dgm:spPr/>
      <dgm:t>
        <a:bodyPr/>
        <a:lstStyle/>
        <a:p>
          <a:endParaRPr lang="en-US"/>
        </a:p>
      </dgm:t>
    </dgm:pt>
    <dgm:pt modelId="{9FC0021C-B577-4B44-8505-21C26A4B01D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7B15C22-5E3A-4DB9-AEEA-D85DCA7B4F73}" type="parTrans" cxnId="{02B6906B-E7FE-45B7-BC6B-BA559BB658DD}">
      <dgm:prSet/>
      <dgm:spPr/>
      <dgm:t>
        <a:bodyPr/>
        <a:lstStyle/>
        <a:p>
          <a:endParaRPr lang="en-US"/>
        </a:p>
      </dgm:t>
    </dgm:pt>
    <dgm:pt modelId="{AF298402-E999-4FDF-8705-D62EE4DC00EC}" type="sibTrans" cxnId="{02B6906B-E7FE-45B7-BC6B-BA559BB658DD}">
      <dgm:prSet/>
      <dgm:spPr/>
      <dgm:t>
        <a:bodyPr/>
        <a:lstStyle/>
        <a:p>
          <a:endParaRPr lang="en-US"/>
        </a:p>
      </dgm:t>
    </dgm:pt>
    <dgm:pt modelId="{B05489F2-3F74-462C-9969-5C1191279952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7E0C16A-865D-45A9-8F1A-57252304CDFE}" type="parTrans" cxnId="{6E9D2C71-D72A-4815-95EF-4461692A0D49}">
      <dgm:prSet/>
      <dgm:spPr/>
      <dgm:t>
        <a:bodyPr/>
        <a:lstStyle/>
        <a:p>
          <a:endParaRPr lang="en-US"/>
        </a:p>
      </dgm:t>
    </dgm:pt>
    <dgm:pt modelId="{3DFD303F-7874-4F8B-96C9-D58B551EF41A}" type="sibTrans" cxnId="{6E9D2C71-D72A-4815-95EF-4461692A0D49}">
      <dgm:prSet/>
      <dgm:spPr/>
      <dgm:t>
        <a:bodyPr/>
        <a:lstStyle/>
        <a:p>
          <a:endParaRPr lang="en-US"/>
        </a:p>
      </dgm:t>
    </dgm:pt>
    <dgm:pt modelId="{C000F97E-8E86-4EC7-85D8-0DD405767E4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C528208-985C-4320-9625-F5EC0FAFE020}" type="parTrans" cxnId="{4F6740FF-26B7-4932-AD9E-ED2D37B3E4C1}">
      <dgm:prSet/>
      <dgm:spPr/>
      <dgm:t>
        <a:bodyPr/>
        <a:lstStyle/>
        <a:p>
          <a:endParaRPr lang="en-US"/>
        </a:p>
      </dgm:t>
    </dgm:pt>
    <dgm:pt modelId="{7615AE66-030F-4900-A586-1F5283E4F3B8}" type="sibTrans" cxnId="{4F6740FF-26B7-4932-AD9E-ED2D37B3E4C1}">
      <dgm:prSet/>
      <dgm:spPr/>
      <dgm:t>
        <a:bodyPr/>
        <a:lstStyle/>
        <a:p>
          <a:endParaRPr lang="en-US"/>
        </a:p>
      </dgm:t>
    </dgm:pt>
    <dgm:pt modelId="{D41863AB-177D-4E19-A3FC-C09E2BCB72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53083FA-37D4-4238-82C5-75C4A16AC09B}" type="parTrans" cxnId="{D00ECD36-5745-4F53-844A-913E8C7C108F}">
      <dgm:prSet/>
      <dgm:spPr/>
      <dgm:t>
        <a:bodyPr/>
        <a:lstStyle/>
        <a:p>
          <a:endParaRPr lang="en-US"/>
        </a:p>
      </dgm:t>
    </dgm:pt>
    <dgm:pt modelId="{43A693FC-5D47-48B6-BDFA-8B683BBE5C27}" type="sibTrans" cxnId="{D00ECD36-5745-4F53-844A-913E8C7C108F}">
      <dgm:prSet/>
      <dgm:spPr/>
      <dgm:t>
        <a:bodyPr/>
        <a:lstStyle/>
        <a:p>
          <a:endParaRPr lang="en-US"/>
        </a:p>
      </dgm:t>
    </dgm:pt>
    <dgm:pt modelId="{B4A084A2-3EED-47BD-86B8-6B792D5F169A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36F53A39-DF1D-4DD8-A22F-76D110C3CB5F}" type="parTrans" cxnId="{C9FD86E5-B4EC-49D5-B028-FBF2A594B50E}">
      <dgm:prSet/>
      <dgm:spPr/>
      <dgm:t>
        <a:bodyPr/>
        <a:lstStyle/>
        <a:p>
          <a:endParaRPr lang="en-US"/>
        </a:p>
      </dgm:t>
    </dgm:pt>
    <dgm:pt modelId="{0ADE809B-2025-4B73-B9A2-D18E8FF636E6}" type="sibTrans" cxnId="{C9FD86E5-B4EC-49D5-B028-FBF2A594B50E}">
      <dgm:prSet/>
      <dgm:spPr/>
      <dgm:t>
        <a:bodyPr/>
        <a:lstStyle/>
        <a:p>
          <a:endParaRPr lang="en-US"/>
        </a:p>
      </dgm:t>
    </dgm:pt>
    <dgm:pt modelId="{03FC45ED-11E2-480B-986A-45E8910B7199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FE44947-D307-4846-8F28-53B09B3996A3}" type="parTrans" cxnId="{64875CA0-698E-421D-B2BE-7452F2A48A8F}">
      <dgm:prSet/>
      <dgm:spPr/>
      <dgm:t>
        <a:bodyPr/>
        <a:lstStyle/>
        <a:p>
          <a:endParaRPr lang="en-US"/>
        </a:p>
      </dgm:t>
    </dgm:pt>
    <dgm:pt modelId="{04F24BA8-55C8-45B6-B1DE-32E82CE1C9CD}" type="sibTrans" cxnId="{64875CA0-698E-421D-B2BE-7452F2A48A8F}">
      <dgm:prSet/>
      <dgm:spPr/>
      <dgm:t>
        <a:bodyPr/>
        <a:lstStyle/>
        <a:p>
          <a:endParaRPr lang="en-US"/>
        </a:p>
      </dgm:t>
    </dgm:pt>
    <dgm:pt modelId="{C7827CD7-9F9E-4644-A43A-A25A30A3CF2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B968DDD-13D6-4C74-B2B3-2E834D62ECF1}" type="parTrans" cxnId="{E233B8DE-4961-4334-9173-78332FC4E69B}">
      <dgm:prSet/>
      <dgm:spPr/>
      <dgm:t>
        <a:bodyPr/>
        <a:lstStyle/>
        <a:p>
          <a:endParaRPr lang="en-US"/>
        </a:p>
      </dgm:t>
    </dgm:pt>
    <dgm:pt modelId="{4344B6D8-5FE8-4C3F-A7E9-22C9FD70B935}" type="sibTrans" cxnId="{E233B8DE-4961-4334-9173-78332FC4E69B}">
      <dgm:prSet/>
      <dgm:spPr/>
      <dgm:t>
        <a:bodyPr/>
        <a:lstStyle/>
        <a:p>
          <a:endParaRPr lang="en-US"/>
        </a:p>
      </dgm:t>
    </dgm:pt>
    <dgm:pt modelId="{E57EFB85-B8C6-488C-9483-9D667DABE764}" type="pres">
      <dgm:prSet presAssocID="{73BCF4C3-AEF3-4794-95D6-FDA2B12F13B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663A2C-38D6-4DAC-AD5E-3A39F27CB311}" type="pres">
      <dgm:prSet presAssocID="{73BCF4C3-AEF3-4794-95D6-FDA2B12F13B2}" presName="hierFlow" presStyleCnt="0"/>
      <dgm:spPr/>
    </dgm:pt>
    <dgm:pt modelId="{6F6E0F35-5B87-4442-9DCF-7522EC10BCF7}" type="pres">
      <dgm:prSet presAssocID="{73BCF4C3-AEF3-4794-95D6-FDA2B12F13B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0CA4D04-31F2-43DB-BB9F-DD3909798882}" type="pres">
      <dgm:prSet presAssocID="{7D23F321-1E12-4667-91E3-C6457EBDD401}" presName="Name14" presStyleCnt="0"/>
      <dgm:spPr/>
    </dgm:pt>
    <dgm:pt modelId="{A5431912-5552-4FA3-A47B-96053309D283}" type="pres">
      <dgm:prSet presAssocID="{7D23F321-1E12-4667-91E3-C6457EBDD401}" presName="level1Shape" presStyleLbl="node0" presStyleIdx="0" presStyleCnt="1" custScaleX="68470" custScaleY="256762" custLinFactNeighborX="-1942" custLinFactNeighborY="-3386">
        <dgm:presLayoutVars>
          <dgm:chPref val="3"/>
        </dgm:presLayoutVars>
      </dgm:prSet>
      <dgm:spPr/>
    </dgm:pt>
    <dgm:pt modelId="{E5F3C2DD-1EEA-4D3B-ACB5-774BB74075C4}" type="pres">
      <dgm:prSet presAssocID="{7D23F321-1E12-4667-91E3-C6457EBDD401}" presName="hierChild2" presStyleCnt="0"/>
      <dgm:spPr/>
    </dgm:pt>
    <dgm:pt modelId="{29821CFF-1B46-4E7D-9569-474F12706F4F}" type="pres">
      <dgm:prSet presAssocID="{130B10E7-C305-4F52-B7B5-9E3BDE9DBF08}" presName="Name19" presStyleLbl="parChTrans1D2" presStyleIdx="0" presStyleCnt="3"/>
      <dgm:spPr/>
    </dgm:pt>
    <dgm:pt modelId="{1A011F37-9B3E-4355-BEE5-F25505AD3DBE}" type="pres">
      <dgm:prSet presAssocID="{C5C25B4E-0EEB-4E8F-939C-DCDD8BDA78B4}" presName="Name21" presStyleCnt="0"/>
      <dgm:spPr/>
    </dgm:pt>
    <dgm:pt modelId="{68F69621-033A-4C77-BC1C-84ACAAF5F820}" type="pres">
      <dgm:prSet presAssocID="{C5C25B4E-0EEB-4E8F-939C-DCDD8BDA78B4}" presName="level2Shape" presStyleLbl="node2" presStyleIdx="0" presStyleCnt="3" custScaleX="51352" custScaleY="256762" custLinFactNeighborX="-1942" custLinFactNeighborY="-3386"/>
      <dgm:spPr/>
    </dgm:pt>
    <dgm:pt modelId="{B4F6E0BB-5947-4EA1-9E41-C0F12DE02076}" type="pres">
      <dgm:prSet presAssocID="{C5C25B4E-0EEB-4E8F-939C-DCDD8BDA78B4}" presName="hierChild3" presStyleCnt="0"/>
      <dgm:spPr/>
    </dgm:pt>
    <dgm:pt modelId="{335E5789-D1ED-49C6-A375-38D3D91654EC}" type="pres">
      <dgm:prSet presAssocID="{03BBE092-8258-4890-B43B-E25EE41ABD6C}" presName="Name19" presStyleLbl="parChTrans1D3" presStyleIdx="0" presStyleCnt="9"/>
      <dgm:spPr/>
    </dgm:pt>
    <dgm:pt modelId="{91EC9A77-4C99-4971-82C6-76BF28EF30D8}" type="pres">
      <dgm:prSet presAssocID="{9C4D8A4C-F969-4A28-91FB-F0BC193C8828}" presName="Name21" presStyleCnt="0"/>
      <dgm:spPr/>
    </dgm:pt>
    <dgm:pt modelId="{2C1A9745-0B04-41EB-8D5C-06F369741E64}" type="pres">
      <dgm:prSet presAssocID="{9C4D8A4C-F969-4A28-91FB-F0BC193C8828}" presName="level2Shape" presStyleLbl="node3" presStyleIdx="0" presStyleCnt="9" custScaleX="34235" custScaleY="256762"/>
      <dgm:spPr/>
    </dgm:pt>
    <dgm:pt modelId="{A76A2505-B789-419C-B02E-23A086A16CD7}" type="pres">
      <dgm:prSet presAssocID="{9C4D8A4C-F969-4A28-91FB-F0BC193C8828}" presName="hierChild3" presStyleCnt="0"/>
      <dgm:spPr/>
    </dgm:pt>
    <dgm:pt modelId="{5327C043-0AE0-4423-9D5F-E9341CF65B33}" type="pres">
      <dgm:prSet presAssocID="{D7BF9218-5344-4BB2-B3F1-A65E831E3551}" presName="Name19" presStyleLbl="parChTrans1D4" presStyleIdx="0" presStyleCnt="27"/>
      <dgm:spPr/>
    </dgm:pt>
    <dgm:pt modelId="{AE5767E8-73B4-4C34-B999-C50B4EBC9AD7}" type="pres">
      <dgm:prSet presAssocID="{2B6B962A-52D1-4FFB-91ED-D6111CBD995B}" presName="Name21" presStyleCnt="0"/>
      <dgm:spPr/>
    </dgm:pt>
    <dgm:pt modelId="{E7097E88-33A3-44E4-A237-0F3D7960574A}" type="pres">
      <dgm:prSet presAssocID="{2B6B962A-52D1-4FFB-91ED-D6111CBD995B}" presName="level2Shape" presStyleLbl="node4" presStyleIdx="0" presStyleCnt="27" custScaleX="17182" custScaleY="256762"/>
      <dgm:spPr/>
    </dgm:pt>
    <dgm:pt modelId="{46F61CFB-4326-450B-B8DB-C492521000DD}" type="pres">
      <dgm:prSet presAssocID="{2B6B962A-52D1-4FFB-91ED-D6111CBD995B}" presName="hierChild3" presStyleCnt="0"/>
      <dgm:spPr/>
    </dgm:pt>
    <dgm:pt modelId="{BDEC279D-FFEF-4A39-998B-E324FED7E877}" type="pres">
      <dgm:prSet presAssocID="{004E6292-5454-4990-A769-73D913DF24EE}" presName="Name19" presStyleLbl="parChTrans1D4" presStyleIdx="1" presStyleCnt="27"/>
      <dgm:spPr/>
    </dgm:pt>
    <dgm:pt modelId="{D3876E93-A202-414C-8853-47850D0A3592}" type="pres">
      <dgm:prSet presAssocID="{7EB3AAC4-224B-4DCC-A893-479EEEA9341C}" presName="Name21" presStyleCnt="0"/>
      <dgm:spPr/>
    </dgm:pt>
    <dgm:pt modelId="{EFCCFE67-14EE-4E7B-BF7A-D180C233DDDA}" type="pres">
      <dgm:prSet presAssocID="{7EB3AAC4-224B-4DCC-A893-479EEEA9341C}" presName="level2Shape" presStyleLbl="node4" presStyleIdx="1" presStyleCnt="27" custScaleX="17182" custScaleY="256762"/>
      <dgm:spPr/>
    </dgm:pt>
    <dgm:pt modelId="{F7C942D2-AEA5-4BB7-8B6B-48CF422BC42C}" type="pres">
      <dgm:prSet presAssocID="{7EB3AAC4-224B-4DCC-A893-479EEEA9341C}" presName="hierChild3" presStyleCnt="0"/>
      <dgm:spPr/>
    </dgm:pt>
    <dgm:pt modelId="{7F10A260-FD17-4B3C-A5A2-C153928D18CA}" type="pres">
      <dgm:prSet presAssocID="{B855EF0F-76BF-4CA0-BC6C-60FCC751288C}" presName="Name19" presStyleLbl="parChTrans1D4" presStyleIdx="2" presStyleCnt="27"/>
      <dgm:spPr/>
    </dgm:pt>
    <dgm:pt modelId="{8063FB8B-C2B5-423D-92BC-6217F1AFDC21}" type="pres">
      <dgm:prSet presAssocID="{67945BB6-CEA6-4876-918A-C544480CFFA1}" presName="Name21" presStyleCnt="0"/>
      <dgm:spPr/>
    </dgm:pt>
    <dgm:pt modelId="{D62F64D9-6299-491A-956C-6B7A81900BE2}" type="pres">
      <dgm:prSet presAssocID="{67945BB6-CEA6-4876-918A-C544480CFFA1}" presName="level2Shape" presStyleLbl="node4" presStyleIdx="2" presStyleCnt="27" custScaleX="17182" custScaleY="256762"/>
      <dgm:spPr/>
    </dgm:pt>
    <dgm:pt modelId="{4813EC8E-F2ED-4EFE-9380-90C30BE4A06A}" type="pres">
      <dgm:prSet presAssocID="{67945BB6-CEA6-4876-918A-C544480CFFA1}" presName="hierChild3" presStyleCnt="0"/>
      <dgm:spPr/>
    </dgm:pt>
    <dgm:pt modelId="{4950123E-FFBF-4858-8239-7F039A9D882F}" type="pres">
      <dgm:prSet presAssocID="{1AD25EE6-4AEB-4FD4-B7CE-BE76287C1C58}" presName="Name19" presStyleLbl="parChTrans1D3" presStyleIdx="1" presStyleCnt="9"/>
      <dgm:spPr/>
    </dgm:pt>
    <dgm:pt modelId="{76536E67-A051-4811-B4AE-487E998610B1}" type="pres">
      <dgm:prSet presAssocID="{13D621AC-ECEB-4453-A58B-06B4934A26E5}" presName="Name21" presStyleCnt="0"/>
      <dgm:spPr/>
    </dgm:pt>
    <dgm:pt modelId="{6F1141A3-1FE4-4AFB-9063-BE71002BAA82}" type="pres">
      <dgm:prSet presAssocID="{13D621AC-ECEB-4453-A58B-06B4934A26E5}" presName="level2Shape" presStyleLbl="node3" presStyleIdx="1" presStyleCnt="9" custScaleX="34235" custScaleY="256762"/>
      <dgm:spPr/>
    </dgm:pt>
    <dgm:pt modelId="{BFDE8A1A-1F39-47A6-AE5E-AFFF947C3B63}" type="pres">
      <dgm:prSet presAssocID="{13D621AC-ECEB-4453-A58B-06B4934A26E5}" presName="hierChild3" presStyleCnt="0"/>
      <dgm:spPr/>
    </dgm:pt>
    <dgm:pt modelId="{C85302F1-0A71-48EC-81B4-3042C68C83E0}" type="pres">
      <dgm:prSet presAssocID="{17D99595-9A05-4CB1-80D1-FFA8D532CED2}" presName="Name19" presStyleLbl="parChTrans1D4" presStyleIdx="3" presStyleCnt="27"/>
      <dgm:spPr/>
    </dgm:pt>
    <dgm:pt modelId="{3FBC0D1B-443A-47C7-8803-0CDB535F63F2}" type="pres">
      <dgm:prSet presAssocID="{55E97D16-31E2-474B-9B03-9DBD442FC981}" presName="Name21" presStyleCnt="0"/>
      <dgm:spPr/>
    </dgm:pt>
    <dgm:pt modelId="{2D094BA8-2688-421B-A269-132485AD5BE9}" type="pres">
      <dgm:prSet presAssocID="{55E97D16-31E2-474B-9B03-9DBD442FC981}" presName="level2Shape" presStyleLbl="node4" presStyleIdx="3" presStyleCnt="27" custScaleX="17182" custScaleY="256762"/>
      <dgm:spPr/>
    </dgm:pt>
    <dgm:pt modelId="{10C2FC08-65C4-4CF6-9E44-67A8FE5641B0}" type="pres">
      <dgm:prSet presAssocID="{55E97D16-31E2-474B-9B03-9DBD442FC981}" presName="hierChild3" presStyleCnt="0"/>
      <dgm:spPr/>
    </dgm:pt>
    <dgm:pt modelId="{2AC19DEB-4530-4323-ADEE-D1C1079C3413}" type="pres">
      <dgm:prSet presAssocID="{151D3F0C-EE46-4FBA-BB3D-467E627DD073}" presName="Name19" presStyleLbl="parChTrans1D4" presStyleIdx="4" presStyleCnt="27"/>
      <dgm:spPr/>
    </dgm:pt>
    <dgm:pt modelId="{1D3168D6-B2EE-48BC-A060-D9F63DFE5A89}" type="pres">
      <dgm:prSet presAssocID="{16C253AB-A583-4381-8DEB-F4A50CB755EB}" presName="Name21" presStyleCnt="0"/>
      <dgm:spPr/>
    </dgm:pt>
    <dgm:pt modelId="{36FAD074-59CE-4D06-BF7C-738300601148}" type="pres">
      <dgm:prSet presAssocID="{16C253AB-A583-4381-8DEB-F4A50CB755EB}" presName="level2Shape" presStyleLbl="node4" presStyleIdx="4" presStyleCnt="27" custScaleX="17182" custScaleY="256762"/>
      <dgm:spPr/>
    </dgm:pt>
    <dgm:pt modelId="{EF0BE396-7540-4491-A46C-E1EF66697826}" type="pres">
      <dgm:prSet presAssocID="{16C253AB-A583-4381-8DEB-F4A50CB755EB}" presName="hierChild3" presStyleCnt="0"/>
      <dgm:spPr/>
    </dgm:pt>
    <dgm:pt modelId="{0DBFBD99-AFE2-43AD-87F1-144223E25967}" type="pres">
      <dgm:prSet presAssocID="{F7ACF953-6425-4CF2-8ECA-E2518A590B14}" presName="Name19" presStyleLbl="parChTrans1D4" presStyleIdx="5" presStyleCnt="27"/>
      <dgm:spPr/>
    </dgm:pt>
    <dgm:pt modelId="{FCB16220-F3F0-4F7F-BB74-4326C9C75EC9}" type="pres">
      <dgm:prSet presAssocID="{4ABEB281-6BFC-4078-9184-8A8291204C43}" presName="Name21" presStyleCnt="0"/>
      <dgm:spPr/>
    </dgm:pt>
    <dgm:pt modelId="{0380B778-165B-49B4-9873-59EFB37CE739}" type="pres">
      <dgm:prSet presAssocID="{4ABEB281-6BFC-4078-9184-8A8291204C43}" presName="level2Shape" presStyleLbl="node4" presStyleIdx="5" presStyleCnt="27" custScaleX="17182" custScaleY="256762"/>
      <dgm:spPr/>
    </dgm:pt>
    <dgm:pt modelId="{52C2A4EB-9CED-4969-B4F6-7C3817848817}" type="pres">
      <dgm:prSet presAssocID="{4ABEB281-6BFC-4078-9184-8A8291204C43}" presName="hierChild3" presStyleCnt="0"/>
      <dgm:spPr/>
    </dgm:pt>
    <dgm:pt modelId="{03308B16-B089-47D5-A899-4F91A44A7B26}" type="pres">
      <dgm:prSet presAssocID="{F06B689E-642F-4FC2-AF5D-1999B044B43A}" presName="Name19" presStyleLbl="parChTrans1D3" presStyleIdx="2" presStyleCnt="9"/>
      <dgm:spPr/>
    </dgm:pt>
    <dgm:pt modelId="{502F4461-378D-4722-B830-A35937CAC011}" type="pres">
      <dgm:prSet presAssocID="{23EC3C37-9963-4F9A-8790-A37ED911CB5C}" presName="Name21" presStyleCnt="0"/>
      <dgm:spPr/>
    </dgm:pt>
    <dgm:pt modelId="{B23F82EE-2E10-4BB3-8DB7-C8812A60C8DF}" type="pres">
      <dgm:prSet presAssocID="{23EC3C37-9963-4F9A-8790-A37ED911CB5C}" presName="level2Shape" presStyleLbl="node3" presStyleIdx="2" presStyleCnt="9" custScaleX="34235" custScaleY="256762"/>
      <dgm:spPr/>
    </dgm:pt>
    <dgm:pt modelId="{8E02DF30-76FD-4D9F-B63C-044D298EED16}" type="pres">
      <dgm:prSet presAssocID="{23EC3C37-9963-4F9A-8790-A37ED911CB5C}" presName="hierChild3" presStyleCnt="0"/>
      <dgm:spPr/>
    </dgm:pt>
    <dgm:pt modelId="{1B932097-B8A3-4C7C-9D89-ADD76A9E1951}" type="pres">
      <dgm:prSet presAssocID="{02828EBB-6237-47C7-B13A-16C5C7E5F46F}" presName="Name19" presStyleLbl="parChTrans1D4" presStyleIdx="6" presStyleCnt="27"/>
      <dgm:spPr/>
    </dgm:pt>
    <dgm:pt modelId="{C8643E5B-CFE7-48AD-BEA3-520D3F73DCD6}" type="pres">
      <dgm:prSet presAssocID="{9A091702-B72B-40CF-A8CE-9E796C37E326}" presName="Name21" presStyleCnt="0"/>
      <dgm:spPr/>
    </dgm:pt>
    <dgm:pt modelId="{6CE21C97-CFB3-488C-9690-39624A4F474E}" type="pres">
      <dgm:prSet presAssocID="{9A091702-B72B-40CF-A8CE-9E796C37E326}" presName="level2Shape" presStyleLbl="node4" presStyleIdx="6" presStyleCnt="27" custScaleX="17182" custScaleY="256762"/>
      <dgm:spPr/>
    </dgm:pt>
    <dgm:pt modelId="{2473AFDA-E457-4299-8DFA-8517729E0DDD}" type="pres">
      <dgm:prSet presAssocID="{9A091702-B72B-40CF-A8CE-9E796C37E326}" presName="hierChild3" presStyleCnt="0"/>
      <dgm:spPr/>
    </dgm:pt>
    <dgm:pt modelId="{5F68FC9B-0873-49FB-BA06-9559249BDA60}" type="pres">
      <dgm:prSet presAssocID="{B1A969E9-CDB7-4895-894B-20731A398821}" presName="Name19" presStyleLbl="parChTrans1D4" presStyleIdx="7" presStyleCnt="27"/>
      <dgm:spPr/>
    </dgm:pt>
    <dgm:pt modelId="{97928888-E714-40A6-A1F8-6308E87C6DE4}" type="pres">
      <dgm:prSet presAssocID="{D8B70CCE-ED8F-415C-9027-6675378C76BF}" presName="Name21" presStyleCnt="0"/>
      <dgm:spPr/>
    </dgm:pt>
    <dgm:pt modelId="{9ADE2679-12F2-4C8D-AEA2-4D1AC145C0D6}" type="pres">
      <dgm:prSet presAssocID="{D8B70CCE-ED8F-415C-9027-6675378C76BF}" presName="level2Shape" presStyleLbl="node4" presStyleIdx="7" presStyleCnt="27" custScaleX="17182" custScaleY="256762"/>
      <dgm:spPr/>
    </dgm:pt>
    <dgm:pt modelId="{3CAE40AC-2474-4FC3-9F85-829FD52A2B25}" type="pres">
      <dgm:prSet presAssocID="{D8B70CCE-ED8F-415C-9027-6675378C76BF}" presName="hierChild3" presStyleCnt="0"/>
      <dgm:spPr/>
    </dgm:pt>
    <dgm:pt modelId="{C6C1D06B-E4FE-48F5-84A1-A0A770AB4B32}" type="pres">
      <dgm:prSet presAssocID="{22F071AC-C1C4-42AA-AE8D-64A26CBA7D63}" presName="Name19" presStyleLbl="parChTrans1D4" presStyleIdx="8" presStyleCnt="27"/>
      <dgm:spPr/>
    </dgm:pt>
    <dgm:pt modelId="{B1D26476-B8E9-4C18-A6CF-E704264C7207}" type="pres">
      <dgm:prSet presAssocID="{FFFD8FD7-C54F-4285-911D-FB3724E0FFCA}" presName="Name21" presStyleCnt="0"/>
      <dgm:spPr/>
    </dgm:pt>
    <dgm:pt modelId="{B0A434A1-2BE0-4DD7-8580-FE43FB26D727}" type="pres">
      <dgm:prSet presAssocID="{FFFD8FD7-C54F-4285-911D-FB3724E0FFCA}" presName="level2Shape" presStyleLbl="node4" presStyleIdx="8" presStyleCnt="27" custScaleX="17182" custScaleY="256762"/>
      <dgm:spPr/>
    </dgm:pt>
    <dgm:pt modelId="{C294862D-70E2-4035-919C-11BEFB8A1EA9}" type="pres">
      <dgm:prSet presAssocID="{FFFD8FD7-C54F-4285-911D-FB3724E0FFCA}" presName="hierChild3" presStyleCnt="0"/>
      <dgm:spPr/>
    </dgm:pt>
    <dgm:pt modelId="{2051B1A5-E8F0-4595-AAF8-7564E648DF25}" type="pres">
      <dgm:prSet presAssocID="{3AD9256D-D835-4C27-B280-F5224C723272}" presName="Name19" presStyleLbl="parChTrans1D2" presStyleIdx="1" presStyleCnt="3"/>
      <dgm:spPr/>
    </dgm:pt>
    <dgm:pt modelId="{2C6DF382-FCFA-47C1-9A41-E3708DA56681}" type="pres">
      <dgm:prSet presAssocID="{CE20D5D4-D105-4B45-8009-48E0F4E2F03A}" presName="Name21" presStyleCnt="0"/>
      <dgm:spPr/>
    </dgm:pt>
    <dgm:pt modelId="{B94E8DCC-D11E-4668-82CE-86B2F2D441BD}" type="pres">
      <dgm:prSet presAssocID="{CE20D5D4-D105-4B45-8009-48E0F4E2F03A}" presName="level2Shape" presStyleLbl="node2" presStyleIdx="1" presStyleCnt="3" custScaleX="51352" custScaleY="256762" custLinFactNeighborX="-1942" custLinFactNeighborY="-3386"/>
      <dgm:spPr/>
    </dgm:pt>
    <dgm:pt modelId="{251FBA7B-737D-4AD0-8AA8-CEA5C231EE5D}" type="pres">
      <dgm:prSet presAssocID="{CE20D5D4-D105-4B45-8009-48E0F4E2F03A}" presName="hierChild3" presStyleCnt="0"/>
      <dgm:spPr/>
    </dgm:pt>
    <dgm:pt modelId="{7441493A-84FD-4B7C-81DA-8B690B2B6EBF}" type="pres">
      <dgm:prSet presAssocID="{89E072A7-EF50-41D9-BE93-8CEABD7E33DF}" presName="Name19" presStyleLbl="parChTrans1D3" presStyleIdx="3" presStyleCnt="9"/>
      <dgm:spPr/>
    </dgm:pt>
    <dgm:pt modelId="{112952DF-0A14-4A6B-A8E1-AFD5F62098B9}" type="pres">
      <dgm:prSet presAssocID="{BF6ADC26-F921-470C-B71C-7EC5327D2BD9}" presName="Name21" presStyleCnt="0"/>
      <dgm:spPr/>
    </dgm:pt>
    <dgm:pt modelId="{68C36EE6-9D78-4BCD-8332-B6F67FA16957}" type="pres">
      <dgm:prSet presAssocID="{BF6ADC26-F921-470C-B71C-7EC5327D2BD9}" presName="level2Shape" presStyleLbl="node3" presStyleIdx="3" presStyleCnt="9" custScaleX="34235" custScaleY="256762"/>
      <dgm:spPr/>
    </dgm:pt>
    <dgm:pt modelId="{E206B3A1-9174-4F70-BD42-58F5E2353296}" type="pres">
      <dgm:prSet presAssocID="{BF6ADC26-F921-470C-B71C-7EC5327D2BD9}" presName="hierChild3" presStyleCnt="0"/>
      <dgm:spPr/>
    </dgm:pt>
    <dgm:pt modelId="{6CBB8BE4-DEAD-4936-81A1-906BC6FEC3D2}" type="pres">
      <dgm:prSet presAssocID="{D06062CE-4FE4-4817-BF97-22A9F48E33DA}" presName="Name19" presStyleLbl="parChTrans1D4" presStyleIdx="9" presStyleCnt="27"/>
      <dgm:spPr/>
    </dgm:pt>
    <dgm:pt modelId="{BD8F8DC1-FC9A-4D7E-AD59-8BBC61F69EE7}" type="pres">
      <dgm:prSet presAssocID="{64AA0E5A-B561-4A4C-93CD-6B59AB9587C1}" presName="Name21" presStyleCnt="0"/>
      <dgm:spPr/>
    </dgm:pt>
    <dgm:pt modelId="{F2CBD8B3-99D7-4CBD-A377-FF8DB4FE8534}" type="pres">
      <dgm:prSet presAssocID="{64AA0E5A-B561-4A4C-93CD-6B59AB9587C1}" presName="level2Shape" presStyleLbl="node4" presStyleIdx="9" presStyleCnt="27" custScaleX="17182" custScaleY="256762"/>
      <dgm:spPr/>
    </dgm:pt>
    <dgm:pt modelId="{F50ED08B-60EC-4FD4-BDFC-D67224E88447}" type="pres">
      <dgm:prSet presAssocID="{64AA0E5A-B561-4A4C-93CD-6B59AB9587C1}" presName="hierChild3" presStyleCnt="0"/>
      <dgm:spPr/>
    </dgm:pt>
    <dgm:pt modelId="{12755046-906D-4B35-A605-7D7ABB2C5893}" type="pres">
      <dgm:prSet presAssocID="{4DA1AD99-D929-4E82-BFBC-882272C44885}" presName="Name19" presStyleLbl="parChTrans1D4" presStyleIdx="10" presStyleCnt="27"/>
      <dgm:spPr/>
    </dgm:pt>
    <dgm:pt modelId="{D79CE622-EA76-4C58-AD79-99382BA79A6C}" type="pres">
      <dgm:prSet presAssocID="{08C60C96-D9AE-4572-9672-CDE8BF7E12C6}" presName="Name21" presStyleCnt="0"/>
      <dgm:spPr/>
    </dgm:pt>
    <dgm:pt modelId="{D24A9539-7189-4CD5-965B-3C344B63AA53}" type="pres">
      <dgm:prSet presAssocID="{08C60C96-D9AE-4572-9672-CDE8BF7E12C6}" presName="level2Shape" presStyleLbl="node4" presStyleIdx="10" presStyleCnt="27" custScaleX="17182" custScaleY="256762"/>
      <dgm:spPr/>
    </dgm:pt>
    <dgm:pt modelId="{F6389871-05A5-471D-A4C6-C540D8F05CFF}" type="pres">
      <dgm:prSet presAssocID="{08C60C96-D9AE-4572-9672-CDE8BF7E12C6}" presName="hierChild3" presStyleCnt="0"/>
      <dgm:spPr/>
    </dgm:pt>
    <dgm:pt modelId="{FAC4BBC9-A7F3-4400-A0A5-9CBD1687F873}" type="pres">
      <dgm:prSet presAssocID="{1909BB53-B4A6-4F3A-A268-0A21B37C4BD5}" presName="Name19" presStyleLbl="parChTrans1D4" presStyleIdx="11" presStyleCnt="27"/>
      <dgm:spPr/>
    </dgm:pt>
    <dgm:pt modelId="{DA20DB4D-C47A-4348-B49D-0452D4A8BF44}" type="pres">
      <dgm:prSet presAssocID="{C1535280-886D-49E8-866C-24DE1C69A500}" presName="Name21" presStyleCnt="0"/>
      <dgm:spPr/>
    </dgm:pt>
    <dgm:pt modelId="{EF0B6127-9B35-4E5A-BF33-F5921236457C}" type="pres">
      <dgm:prSet presAssocID="{C1535280-886D-49E8-866C-24DE1C69A500}" presName="level2Shape" presStyleLbl="node4" presStyleIdx="11" presStyleCnt="27" custScaleX="17182" custScaleY="256762"/>
      <dgm:spPr/>
    </dgm:pt>
    <dgm:pt modelId="{BAED9143-FDD7-43E6-8A15-9361B25CE453}" type="pres">
      <dgm:prSet presAssocID="{C1535280-886D-49E8-866C-24DE1C69A500}" presName="hierChild3" presStyleCnt="0"/>
      <dgm:spPr/>
    </dgm:pt>
    <dgm:pt modelId="{11C40B33-C2F2-4D4D-BA36-435022235780}" type="pres">
      <dgm:prSet presAssocID="{8BE87E31-0D2C-44DC-A39F-D5497A705758}" presName="Name19" presStyleLbl="parChTrans1D3" presStyleIdx="4" presStyleCnt="9"/>
      <dgm:spPr/>
    </dgm:pt>
    <dgm:pt modelId="{14F719B3-77DE-4010-87FB-41306129CD11}" type="pres">
      <dgm:prSet presAssocID="{80AFA642-84F6-4B7C-9428-909CEB379EB0}" presName="Name21" presStyleCnt="0"/>
      <dgm:spPr/>
    </dgm:pt>
    <dgm:pt modelId="{90332467-89C3-4E03-9E31-B8B8447FE18B}" type="pres">
      <dgm:prSet presAssocID="{80AFA642-84F6-4B7C-9428-909CEB379EB0}" presName="level2Shape" presStyleLbl="node3" presStyleIdx="4" presStyleCnt="9" custScaleX="34235" custScaleY="256762"/>
      <dgm:spPr/>
    </dgm:pt>
    <dgm:pt modelId="{1AD30AA4-3938-4554-B209-913B18C32751}" type="pres">
      <dgm:prSet presAssocID="{80AFA642-84F6-4B7C-9428-909CEB379EB0}" presName="hierChild3" presStyleCnt="0"/>
      <dgm:spPr/>
    </dgm:pt>
    <dgm:pt modelId="{A0BB19F0-6A90-437F-ADF2-F87BE620D33E}" type="pres">
      <dgm:prSet presAssocID="{5086C98B-3924-408F-94C6-D3F7196E56DF}" presName="Name19" presStyleLbl="parChTrans1D4" presStyleIdx="12" presStyleCnt="27"/>
      <dgm:spPr/>
    </dgm:pt>
    <dgm:pt modelId="{67680BA7-6676-47BD-96CF-100594A8921B}" type="pres">
      <dgm:prSet presAssocID="{0DDD3D68-2796-4257-BD61-FBB38B450A91}" presName="Name21" presStyleCnt="0"/>
      <dgm:spPr/>
    </dgm:pt>
    <dgm:pt modelId="{F69C383C-42A4-4865-948F-3FBCA60C2DA7}" type="pres">
      <dgm:prSet presAssocID="{0DDD3D68-2796-4257-BD61-FBB38B450A91}" presName="level2Shape" presStyleLbl="node4" presStyleIdx="12" presStyleCnt="27" custScaleX="17182" custScaleY="256762"/>
      <dgm:spPr/>
    </dgm:pt>
    <dgm:pt modelId="{65509132-9E7C-4AF6-B192-5B5B56AF7C0A}" type="pres">
      <dgm:prSet presAssocID="{0DDD3D68-2796-4257-BD61-FBB38B450A91}" presName="hierChild3" presStyleCnt="0"/>
      <dgm:spPr/>
    </dgm:pt>
    <dgm:pt modelId="{EEB1D750-0362-4BFF-9185-0F9F06F94900}" type="pres">
      <dgm:prSet presAssocID="{16C4255F-37AF-41D9-9059-8254181FEC43}" presName="Name19" presStyleLbl="parChTrans1D4" presStyleIdx="13" presStyleCnt="27"/>
      <dgm:spPr/>
    </dgm:pt>
    <dgm:pt modelId="{591EF73C-F248-436A-86AC-A512499EF75B}" type="pres">
      <dgm:prSet presAssocID="{F537B9B2-6B80-4469-9CBA-891D035A2ED2}" presName="Name21" presStyleCnt="0"/>
      <dgm:spPr/>
    </dgm:pt>
    <dgm:pt modelId="{3F96C7B7-6F9F-4317-AB88-CD563E9CFE7C}" type="pres">
      <dgm:prSet presAssocID="{F537B9B2-6B80-4469-9CBA-891D035A2ED2}" presName="level2Shape" presStyleLbl="node4" presStyleIdx="13" presStyleCnt="27" custScaleX="17182" custScaleY="256762"/>
      <dgm:spPr/>
    </dgm:pt>
    <dgm:pt modelId="{565BF7B1-9573-40AD-8AC8-50DC03E04FDE}" type="pres">
      <dgm:prSet presAssocID="{F537B9B2-6B80-4469-9CBA-891D035A2ED2}" presName="hierChild3" presStyleCnt="0"/>
      <dgm:spPr/>
    </dgm:pt>
    <dgm:pt modelId="{C704D045-9E4A-40D7-9BD2-488D4C14C882}" type="pres">
      <dgm:prSet presAssocID="{B2846B58-B1EF-4875-9C4E-632576613B2A}" presName="Name19" presStyleLbl="parChTrans1D4" presStyleIdx="14" presStyleCnt="27"/>
      <dgm:spPr/>
    </dgm:pt>
    <dgm:pt modelId="{C7E5518D-C11A-4C30-9066-C2E72C40A12A}" type="pres">
      <dgm:prSet presAssocID="{6900F742-1BF8-4B0B-A4AF-A729060E1E27}" presName="Name21" presStyleCnt="0"/>
      <dgm:spPr/>
    </dgm:pt>
    <dgm:pt modelId="{E35D150A-5CB9-4923-83DD-A1C8C51D77CE}" type="pres">
      <dgm:prSet presAssocID="{6900F742-1BF8-4B0B-A4AF-A729060E1E27}" presName="level2Shape" presStyleLbl="node4" presStyleIdx="14" presStyleCnt="27" custScaleX="17182" custScaleY="256762"/>
      <dgm:spPr/>
    </dgm:pt>
    <dgm:pt modelId="{0AEBACC7-236F-41FB-B732-F8D99BC5EACA}" type="pres">
      <dgm:prSet presAssocID="{6900F742-1BF8-4B0B-A4AF-A729060E1E27}" presName="hierChild3" presStyleCnt="0"/>
      <dgm:spPr/>
    </dgm:pt>
    <dgm:pt modelId="{FD5C665F-8132-4549-BFC2-EDE2959CF7C6}" type="pres">
      <dgm:prSet presAssocID="{4D47E324-D25E-431A-B23C-83EBE39369B0}" presName="Name19" presStyleLbl="parChTrans1D3" presStyleIdx="5" presStyleCnt="9"/>
      <dgm:spPr/>
    </dgm:pt>
    <dgm:pt modelId="{397BCDAB-86AA-4B4B-A216-D99D8094D18C}" type="pres">
      <dgm:prSet presAssocID="{6C0811E0-E909-44E8-8FF3-834F3154E96E}" presName="Name21" presStyleCnt="0"/>
      <dgm:spPr/>
    </dgm:pt>
    <dgm:pt modelId="{BDC74506-A70E-4FB3-84F8-2B0398F942DB}" type="pres">
      <dgm:prSet presAssocID="{6C0811E0-E909-44E8-8FF3-834F3154E96E}" presName="level2Shape" presStyleLbl="node3" presStyleIdx="5" presStyleCnt="9" custScaleX="34235" custScaleY="256762"/>
      <dgm:spPr/>
    </dgm:pt>
    <dgm:pt modelId="{44422A04-2C3F-4F20-ADFD-67DD1C3EFB46}" type="pres">
      <dgm:prSet presAssocID="{6C0811E0-E909-44E8-8FF3-834F3154E96E}" presName="hierChild3" presStyleCnt="0"/>
      <dgm:spPr/>
    </dgm:pt>
    <dgm:pt modelId="{77555675-7C61-42FC-95F0-7F4A9B6F768F}" type="pres">
      <dgm:prSet presAssocID="{C1858E23-0E1F-4D4B-BBFF-8059418C8B28}" presName="Name19" presStyleLbl="parChTrans1D4" presStyleIdx="15" presStyleCnt="27"/>
      <dgm:spPr/>
    </dgm:pt>
    <dgm:pt modelId="{8A99F926-2C49-48F0-A1E9-2ED63263F393}" type="pres">
      <dgm:prSet presAssocID="{752162F4-DDCD-4087-9D5E-BEEE85411334}" presName="Name21" presStyleCnt="0"/>
      <dgm:spPr/>
    </dgm:pt>
    <dgm:pt modelId="{C92203B2-603F-43D5-A04D-7D7626299978}" type="pres">
      <dgm:prSet presAssocID="{752162F4-DDCD-4087-9D5E-BEEE85411334}" presName="level2Shape" presStyleLbl="node4" presStyleIdx="15" presStyleCnt="27" custScaleX="17182" custScaleY="256762"/>
      <dgm:spPr/>
    </dgm:pt>
    <dgm:pt modelId="{BF21A2C6-DA29-4937-ADAC-E809542B0CA0}" type="pres">
      <dgm:prSet presAssocID="{752162F4-DDCD-4087-9D5E-BEEE85411334}" presName="hierChild3" presStyleCnt="0"/>
      <dgm:spPr/>
    </dgm:pt>
    <dgm:pt modelId="{62D7D6DB-EABE-48D1-85F0-F9D8EB3B20BB}" type="pres">
      <dgm:prSet presAssocID="{39B00F9A-EFD7-4C40-ABAA-560833173EAC}" presName="Name19" presStyleLbl="parChTrans1D4" presStyleIdx="16" presStyleCnt="27"/>
      <dgm:spPr/>
    </dgm:pt>
    <dgm:pt modelId="{2B6FDA33-1C73-46A0-9682-442974B2AB69}" type="pres">
      <dgm:prSet presAssocID="{3365F75C-8FE2-4ABA-B9E4-ACC095B74AD7}" presName="Name21" presStyleCnt="0"/>
      <dgm:spPr/>
    </dgm:pt>
    <dgm:pt modelId="{73C6FAE9-175F-4968-BF28-2D0FE4DE556D}" type="pres">
      <dgm:prSet presAssocID="{3365F75C-8FE2-4ABA-B9E4-ACC095B74AD7}" presName="level2Shape" presStyleLbl="node4" presStyleIdx="16" presStyleCnt="27" custScaleX="17182" custScaleY="256762"/>
      <dgm:spPr/>
    </dgm:pt>
    <dgm:pt modelId="{24C5EE54-522E-4D47-B52F-C1BB4293D0D8}" type="pres">
      <dgm:prSet presAssocID="{3365F75C-8FE2-4ABA-B9E4-ACC095B74AD7}" presName="hierChild3" presStyleCnt="0"/>
      <dgm:spPr/>
    </dgm:pt>
    <dgm:pt modelId="{7C1F2111-3EA8-420D-9440-E3AF6FA156EF}" type="pres">
      <dgm:prSet presAssocID="{37F21490-3309-4FAE-AED0-860FDB7F53D0}" presName="Name19" presStyleLbl="parChTrans1D4" presStyleIdx="17" presStyleCnt="27"/>
      <dgm:spPr/>
    </dgm:pt>
    <dgm:pt modelId="{D42C13E6-DE62-45C6-82A9-F83DC480F43D}" type="pres">
      <dgm:prSet presAssocID="{2122DDD2-FEED-4134-9983-E8BD969DFB92}" presName="Name21" presStyleCnt="0"/>
      <dgm:spPr/>
    </dgm:pt>
    <dgm:pt modelId="{0E742C79-8D42-48F1-AEA0-5A23696408DB}" type="pres">
      <dgm:prSet presAssocID="{2122DDD2-FEED-4134-9983-E8BD969DFB92}" presName="level2Shape" presStyleLbl="node4" presStyleIdx="17" presStyleCnt="27" custScaleX="17182" custScaleY="256762"/>
      <dgm:spPr/>
    </dgm:pt>
    <dgm:pt modelId="{3440E04E-F996-4053-A60F-81C4DE095E3E}" type="pres">
      <dgm:prSet presAssocID="{2122DDD2-FEED-4134-9983-E8BD969DFB92}" presName="hierChild3" presStyleCnt="0"/>
      <dgm:spPr/>
    </dgm:pt>
    <dgm:pt modelId="{5451CF33-C6D4-4E9A-92E3-93EFE9A52E01}" type="pres">
      <dgm:prSet presAssocID="{A9A1C48F-D055-43D3-9211-C227C68F4998}" presName="Name19" presStyleLbl="parChTrans1D2" presStyleIdx="2" presStyleCnt="3"/>
      <dgm:spPr/>
    </dgm:pt>
    <dgm:pt modelId="{2C7B0EAD-BBDD-4F30-B016-8E2053744C0E}" type="pres">
      <dgm:prSet presAssocID="{293437DA-E617-4F2D-96A3-B15ECC12E545}" presName="Name21" presStyleCnt="0"/>
      <dgm:spPr/>
    </dgm:pt>
    <dgm:pt modelId="{DC0921A9-B81E-40FB-B736-AA718165414D}" type="pres">
      <dgm:prSet presAssocID="{293437DA-E617-4F2D-96A3-B15ECC12E545}" presName="level2Shape" presStyleLbl="node2" presStyleIdx="2" presStyleCnt="3" custScaleX="51352" custScaleY="256762" custLinFactNeighborX="-1942" custLinFactNeighborY="-3386"/>
      <dgm:spPr/>
    </dgm:pt>
    <dgm:pt modelId="{69648FD2-0444-4E26-99D0-7546B4EBDA29}" type="pres">
      <dgm:prSet presAssocID="{293437DA-E617-4F2D-96A3-B15ECC12E545}" presName="hierChild3" presStyleCnt="0"/>
      <dgm:spPr/>
    </dgm:pt>
    <dgm:pt modelId="{D3202DC7-92EB-438F-A162-45F021D23ECB}" type="pres">
      <dgm:prSet presAssocID="{B17EBC04-563A-49B3-BB78-C0B4D3255B1C}" presName="Name19" presStyleLbl="parChTrans1D3" presStyleIdx="6" presStyleCnt="9"/>
      <dgm:spPr/>
    </dgm:pt>
    <dgm:pt modelId="{26010C5F-97DC-4DDB-AC4C-CC953BCCFE82}" type="pres">
      <dgm:prSet presAssocID="{D833718E-4232-40F2-9740-CD0BEFE69F8B}" presName="Name21" presStyleCnt="0"/>
      <dgm:spPr/>
    </dgm:pt>
    <dgm:pt modelId="{08AADBCE-D9FE-4B58-99FD-C909C238A031}" type="pres">
      <dgm:prSet presAssocID="{D833718E-4232-40F2-9740-CD0BEFE69F8B}" presName="level2Shape" presStyleLbl="node3" presStyleIdx="6" presStyleCnt="9" custScaleX="34235" custScaleY="256762"/>
      <dgm:spPr/>
    </dgm:pt>
    <dgm:pt modelId="{AC321715-AB0B-4926-B179-A0EA0E1BB6FC}" type="pres">
      <dgm:prSet presAssocID="{D833718E-4232-40F2-9740-CD0BEFE69F8B}" presName="hierChild3" presStyleCnt="0"/>
      <dgm:spPr/>
    </dgm:pt>
    <dgm:pt modelId="{24EF10C0-639A-427D-942F-623A1AFB42DC}" type="pres">
      <dgm:prSet presAssocID="{56C247B7-9AB9-49F5-93E6-CD96A0C748F1}" presName="Name19" presStyleLbl="parChTrans1D4" presStyleIdx="18" presStyleCnt="27"/>
      <dgm:spPr/>
    </dgm:pt>
    <dgm:pt modelId="{44617A38-BDAC-494D-B34B-0D62E7CA51A0}" type="pres">
      <dgm:prSet presAssocID="{E4C5E170-5CEE-4BFB-8CE5-371D72400295}" presName="Name21" presStyleCnt="0"/>
      <dgm:spPr/>
    </dgm:pt>
    <dgm:pt modelId="{0A5F1788-BCEF-40F5-8EAD-065B71446C21}" type="pres">
      <dgm:prSet presAssocID="{E4C5E170-5CEE-4BFB-8CE5-371D72400295}" presName="level2Shape" presStyleLbl="node4" presStyleIdx="18" presStyleCnt="27" custScaleX="17182" custScaleY="256762"/>
      <dgm:spPr/>
    </dgm:pt>
    <dgm:pt modelId="{3E5533A7-2401-4444-9DB0-FE65E925EE4A}" type="pres">
      <dgm:prSet presAssocID="{E4C5E170-5CEE-4BFB-8CE5-371D72400295}" presName="hierChild3" presStyleCnt="0"/>
      <dgm:spPr/>
    </dgm:pt>
    <dgm:pt modelId="{77DD074F-62E7-464E-9F08-CF8794E4AC33}" type="pres">
      <dgm:prSet presAssocID="{77B15C22-5E3A-4DB9-AEEA-D85DCA7B4F73}" presName="Name19" presStyleLbl="parChTrans1D4" presStyleIdx="19" presStyleCnt="27"/>
      <dgm:spPr/>
    </dgm:pt>
    <dgm:pt modelId="{6ED003B8-4F3E-4486-9107-19BEEAB766D6}" type="pres">
      <dgm:prSet presAssocID="{9FC0021C-B577-4B44-8505-21C26A4B01DD}" presName="Name21" presStyleCnt="0"/>
      <dgm:spPr/>
    </dgm:pt>
    <dgm:pt modelId="{39B6FE31-4E5F-44F3-A21A-7CC93EEEAC40}" type="pres">
      <dgm:prSet presAssocID="{9FC0021C-B577-4B44-8505-21C26A4B01DD}" presName="level2Shape" presStyleLbl="node4" presStyleIdx="19" presStyleCnt="27" custScaleX="17182" custScaleY="256762"/>
      <dgm:spPr/>
    </dgm:pt>
    <dgm:pt modelId="{F63E3C10-5604-48AB-B16D-247FF4FA4139}" type="pres">
      <dgm:prSet presAssocID="{9FC0021C-B577-4B44-8505-21C26A4B01DD}" presName="hierChild3" presStyleCnt="0"/>
      <dgm:spPr/>
    </dgm:pt>
    <dgm:pt modelId="{484B8929-3FD5-46DA-B292-631301A68EAF}" type="pres">
      <dgm:prSet presAssocID="{BA2A7B6F-C083-4C7C-93DF-98AF6F056D81}" presName="Name19" presStyleLbl="parChTrans1D4" presStyleIdx="20" presStyleCnt="27"/>
      <dgm:spPr/>
    </dgm:pt>
    <dgm:pt modelId="{B053F263-6AD9-42D1-84B0-1F88DE344E29}" type="pres">
      <dgm:prSet presAssocID="{733DDFD7-E37F-4404-90B7-5731FA8E74BB}" presName="Name21" presStyleCnt="0"/>
      <dgm:spPr/>
    </dgm:pt>
    <dgm:pt modelId="{C5E7DFA3-7E8E-4507-AFE8-56F2C80478C2}" type="pres">
      <dgm:prSet presAssocID="{733DDFD7-E37F-4404-90B7-5731FA8E74BB}" presName="level2Shape" presStyleLbl="node4" presStyleIdx="20" presStyleCnt="27" custScaleX="17182" custScaleY="256762"/>
      <dgm:spPr/>
    </dgm:pt>
    <dgm:pt modelId="{84F8B7BB-DA5E-4CF2-A647-69EED382B0CB}" type="pres">
      <dgm:prSet presAssocID="{733DDFD7-E37F-4404-90B7-5731FA8E74BB}" presName="hierChild3" presStyleCnt="0"/>
      <dgm:spPr/>
    </dgm:pt>
    <dgm:pt modelId="{47ED3D2D-92BB-49CF-B77A-ACFF273F86E8}" type="pres">
      <dgm:prSet presAssocID="{77E0C16A-865D-45A9-8F1A-57252304CDFE}" presName="Name19" presStyleLbl="parChTrans1D3" presStyleIdx="7" presStyleCnt="9"/>
      <dgm:spPr/>
    </dgm:pt>
    <dgm:pt modelId="{DA43711C-0179-4E09-A4D3-F6509A26141C}" type="pres">
      <dgm:prSet presAssocID="{B05489F2-3F74-462C-9969-5C1191279952}" presName="Name21" presStyleCnt="0"/>
      <dgm:spPr/>
    </dgm:pt>
    <dgm:pt modelId="{6456A77D-72EB-479E-826C-2ED764D851DF}" type="pres">
      <dgm:prSet presAssocID="{B05489F2-3F74-462C-9969-5C1191279952}" presName="level2Shape" presStyleLbl="node3" presStyleIdx="7" presStyleCnt="9" custScaleX="34235" custScaleY="256762"/>
      <dgm:spPr/>
    </dgm:pt>
    <dgm:pt modelId="{5AFE9E2A-166A-4BD7-ABD3-E1EF49AFDB2C}" type="pres">
      <dgm:prSet presAssocID="{B05489F2-3F74-462C-9969-5C1191279952}" presName="hierChild3" presStyleCnt="0"/>
      <dgm:spPr/>
    </dgm:pt>
    <dgm:pt modelId="{526B3FA6-FE30-4C0D-A8C5-53F90E5E1EA3}" type="pres">
      <dgm:prSet presAssocID="{CC528208-985C-4320-9625-F5EC0FAFE020}" presName="Name19" presStyleLbl="parChTrans1D4" presStyleIdx="21" presStyleCnt="27"/>
      <dgm:spPr/>
    </dgm:pt>
    <dgm:pt modelId="{7E0B23A6-A1C7-4F70-806E-E71C805B7851}" type="pres">
      <dgm:prSet presAssocID="{C000F97E-8E86-4EC7-85D8-0DD405767E42}" presName="Name21" presStyleCnt="0"/>
      <dgm:spPr/>
    </dgm:pt>
    <dgm:pt modelId="{B7F0EFB3-C401-44CB-BAE9-67D80B661237}" type="pres">
      <dgm:prSet presAssocID="{C000F97E-8E86-4EC7-85D8-0DD405767E42}" presName="level2Shape" presStyleLbl="node4" presStyleIdx="21" presStyleCnt="27" custScaleX="17182" custScaleY="256762"/>
      <dgm:spPr/>
    </dgm:pt>
    <dgm:pt modelId="{8B6A02E8-2B7E-4E4E-AD1A-6F831DBAA620}" type="pres">
      <dgm:prSet presAssocID="{C000F97E-8E86-4EC7-85D8-0DD405767E42}" presName="hierChild3" presStyleCnt="0"/>
      <dgm:spPr/>
    </dgm:pt>
    <dgm:pt modelId="{C7A537C1-CE5D-4B20-B92C-5030A9214E6F}" type="pres">
      <dgm:prSet presAssocID="{153083FA-37D4-4238-82C5-75C4A16AC09B}" presName="Name19" presStyleLbl="parChTrans1D4" presStyleIdx="22" presStyleCnt="27"/>
      <dgm:spPr/>
    </dgm:pt>
    <dgm:pt modelId="{AAA400EF-BE1F-456E-9174-7971FA5B02D8}" type="pres">
      <dgm:prSet presAssocID="{D41863AB-177D-4E19-A3FC-C09E2BCB72A1}" presName="Name21" presStyleCnt="0"/>
      <dgm:spPr/>
    </dgm:pt>
    <dgm:pt modelId="{38F7A7FD-D10B-4037-B644-81FBA66B575B}" type="pres">
      <dgm:prSet presAssocID="{D41863AB-177D-4E19-A3FC-C09E2BCB72A1}" presName="level2Shape" presStyleLbl="node4" presStyleIdx="22" presStyleCnt="27" custScaleX="17182" custScaleY="256762"/>
      <dgm:spPr/>
    </dgm:pt>
    <dgm:pt modelId="{B7AEA392-6E74-4215-8AB3-8B41B454AEC8}" type="pres">
      <dgm:prSet presAssocID="{D41863AB-177D-4E19-A3FC-C09E2BCB72A1}" presName="hierChild3" presStyleCnt="0"/>
      <dgm:spPr/>
    </dgm:pt>
    <dgm:pt modelId="{8B601D72-87C9-4570-A39C-864E24E1D0F0}" type="pres">
      <dgm:prSet presAssocID="{7B927E40-F798-4462-AA63-786C6BEA266A}" presName="Name19" presStyleLbl="parChTrans1D4" presStyleIdx="23" presStyleCnt="27"/>
      <dgm:spPr/>
    </dgm:pt>
    <dgm:pt modelId="{8643B799-276E-4460-A8A1-5CC712ED9533}" type="pres">
      <dgm:prSet presAssocID="{128F51D9-75A2-4481-95BB-3A8CB54EC4F4}" presName="Name21" presStyleCnt="0"/>
      <dgm:spPr/>
    </dgm:pt>
    <dgm:pt modelId="{C07989AC-8D8E-4AE7-B1B4-C4581676CF8D}" type="pres">
      <dgm:prSet presAssocID="{128F51D9-75A2-4481-95BB-3A8CB54EC4F4}" presName="level2Shape" presStyleLbl="node4" presStyleIdx="23" presStyleCnt="27" custScaleX="17182" custScaleY="256762" custLinFactNeighborX="-1942" custLinFactNeighborY="-3386"/>
      <dgm:spPr/>
    </dgm:pt>
    <dgm:pt modelId="{27E50FA1-6269-4891-9D06-590A6ACB3ADF}" type="pres">
      <dgm:prSet presAssocID="{128F51D9-75A2-4481-95BB-3A8CB54EC4F4}" presName="hierChild3" presStyleCnt="0"/>
      <dgm:spPr/>
    </dgm:pt>
    <dgm:pt modelId="{99CDAD42-4E99-488D-8387-B5CD31683C43}" type="pres">
      <dgm:prSet presAssocID="{36F53A39-DF1D-4DD8-A22F-76D110C3CB5F}" presName="Name19" presStyleLbl="parChTrans1D3" presStyleIdx="8" presStyleCnt="9"/>
      <dgm:spPr/>
    </dgm:pt>
    <dgm:pt modelId="{1FAAF9B9-3CC6-4BD3-B463-EE947654DCB9}" type="pres">
      <dgm:prSet presAssocID="{B4A084A2-3EED-47BD-86B8-6B792D5F169A}" presName="Name21" presStyleCnt="0"/>
      <dgm:spPr/>
    </dgm:pt>
    <dgm:pt modelId="{0D83A43F-3FB6-4434-8E3A-2694C99E87DF}" type="pres">
      <dgm:prSet presAssocID="{B4A084A2-3EED-47BD-86B8-6B792D5F169A}" presName="level2Shape" presStyleLbl="node3" presStyleIdx="8" presStyleCnt="9" custScaleX="34235" custScaleY="256762"/>
      <dgm:spPr/>
    </dgm:pt>
    <dgm:pt modelId="{E955D03D-1D31-47B5-8999-CDEC09B0B73A}" type="pres">
      <dgm:prSet presAssocID="{B4A084A2-3EED-47BD-86B8-6B792D5F169A}" presName="hierChild3" presStyleCnt="0"/>
      <dgm:spPr/>
    </dgm:pt>
    <dgm:pt modelId="{92FD76BE-16BE-457F-A4B9-C7EA5CEB9170}" type="pres">
      <dgm:prSet presAssocID="{6FE44947-D307-4846-8F28-53B09B3996A3}" presName="Name19" presStyleLbl="parChTrans1D4" presStyleIdx="24" presStyleCnt="27"/>
      <dgm:spPr/>
    </dgm:pt>
    <dgm:pt modelId="{A1B4D61A-CEC0-40A3-BB7F-64E9E280DCD5}" type="pres">
      <dgm:prSet presAssocID="{03FC45ED-11E2-480B-986A-45E8910B7199}" presName="Name21" presStyleCnt="0"/>
      <dgm:spPr/>
    </dgm:pt>
    <dgm:pt modelId="{8E171F41-9478-4999-AA51-7E25729FC5DF}" type="pres">
      <dgm:prSet presAssocID="{03FC45ED-11E2-480B-986A-45E8910B7199}" presName="level2Shape" presStyleLbl="node4" presStyleIdx="24" presStyleCnt="27" custScaleX="17182" custScaleY="256762"/>
      <dgm:spPr/>
    </dgm:pt>
    <dgm:pt modelId="{A4D1E43E-D707-4B5D-B867-ED3F15672F1F}" type="pres">
      <dgm:prSet presAssocID="{03FC45ED-11E2-480B-986A-45E8910B7199}" presName="hierChild3" presStyleCnt="0"/>
      <dgm:spPr/>
    </dgm:pt>
    <dgm:pt modelId="{A4D9CD38-6BBD-4349-8235-C082858DAA9F}" type="pres">
      <dgm:prSet presAssocID="{AB968DDD-13D6-4C74-B2B3-2E834D62ECF1}" presName="Name19" presStyleLbl="parChTrans1D4" presStyleIdx="25" presStyleCnt="27"/>
      <dgm:spPr/>
    </dgm:pt>
    <dgm:pt modelId="{EB9F3C37-22AA-4847-A1BC-46B5763E8057}" type="pres">
      <dgm:prSet presAssocID="{C7827CD7-9F9E-4644-A43A-A25A30A3CF22}" presName="Name21" presStyleCnt="0"/>
      <dgm:spPr/>
    </dgm:pt>
    <dgm:pt modelId="{888D04F1-E1C1-47BE-A2D9-F0C0513500B0}" type="pres">
      <dgm:prSet presAssocID="{C7827CD7-9F9E-4644-A43A-A25A30A3CF22}" presName="level2Shape" presStyleLbl="node4" presStyleIdx="25" presStyleCnt="27" custScaleX="17182" custScaleY="256762"/>
      <dgm:spPr/>
    </dgm:pt>
    <dgm:pt modelId="{4AFB728C-BC73-4D1C-BE72-BA310CF4EC74}" type="pres">
      <dgm:prSet presAssocID="{C7827CD7-9F9E-4644-A43A-A25A30A3CF22}" presName="hierChild3" presStyleCnt="0"/>
      <dgm:spPr/>
    </dgm:pt>
    <dgm:pt modelId="{4CD4A34E-D059-4561-B1A8-B3E398FE8278}" type="pres">
      <dgm:prSet presAssocID="{2F23E82C-D1B1-44B9-8C64-D082308F5192}" presName="Name19" presStyleLbl="parChTrans1D4" presStyleIdx="26" presStyleCnt="27"/>
      <dgm:spPr/>
    </dgm:pt>
    <dgm:pt modelId="{FEBEA4F5-B911-410A-A5B7-395A6330F537}" type="pres">
      <dgm:prSet presAssocID="{FE2591FA-1B7F-49BC-8E39-30DDCA505483}" presName="Name21" presStyleCnt="0"/>
      <dgm:spPr/>
    </dgm:pt>
    <dgm:pt modelId="{9DCA594E-7D4F-4C4D-9E9E-E3CE8BA512F0}" type="pres">
      <dgm:prSet presAssocID="{FE2591FA-1B7F-49BC-8E39-30DDCA505483}" presName="level2Shape" presStyleLbl="node4" presStyleIdx="26" presStyleCnt="27" custScaleX="17182" custScaleY="256762" custLinFactNeighborX="-1942" custLinFactNeighborY="-3386"/>
      <dgm:spPr/>
    </dgm:pt>
    <dgm:pt modelId="{9278DE90-08CD-4C8A-8C74-B586FE8D6094}" type="pres">
      <dgm:prSet presAssocID="{FE2591FA-1B7F-49BC-8E39-30DDCA505483}" presName="hierChild3" presStyleCnt="0"/>
      <dgm:spPr/>
    </dgm:pt>
    <dgm:pt modelId="{586AF155-E5D2-4EE5-BA60-0ABF0B0C58F0}" type="pres">
      <dgm:prSet presAssocID="{73BCF4C3-AEF3-4794-95D6-FDA2B12F13B2}" presName="bgShapesFlow" presStyleCnt="0"/>
      <dgm:spPr/>
    </dgm:pt>
  </dgm:ptLst>
  <dgm:cxnLst>
    <dgm:cxn modelId="{F06E4400-2B7C-4DEC-8974-8B95D1AF3DAD}" type="presOf" srcId="{752162F4-DDCD-4087-9D5E-BEEE85411334}" destId="{C92203B2-603F-43D5-A04D-7D7626299978}" srcOrd="0" destOrd="0" presId="urn:microsoft.com/office/officeart/2005/8/layout/hierarchy6"/>
    <dgm:cxn modelId="{B2B57C02-CE6C-4D07-BA23-706B252A949B}" type="presOf" srcId="{F7ACF953-6425-4CF2-8ECA-E2518A590B14}" destId="{0DBFBD99-AFE2-43AD-87F1-144223E25967}" srcOrd="0" destOrd="0" presId="urn:microsoft.com/office/officeart/2005/8/layout/hierarchy6"/>
    <dgm:cxn modelId="{02140605-9EF3-4220-BD81-785EB6D79BE2}" type="presOf" srcId="{73BCF4C3-AEF3-4794-95D6-FDA2B12F13B2}" destId="{E57EFB85-B8C6-488C-9483-9D667DABE764}" srcOrd="0" destOrd="0" presId="urn:microsoft.com/office/officeart/2005/8/layout/hierarchy6"/>
    <dgm:cxn modelId="{A583EA08-B604-4036-AF6E-BD5D9B3C701E}" type="presOf" srcId="{F06B689E-642F-4FC2-AF5D-1999B044B43A}" destId="{03308B16-B089-47D5-A899-4F91A44A7B26}" srcOrd="0" destOrd="0" presId="urn:microsoft.com/office/officeart/2005/8/layout/hierarchy6"/>
    <dgm:cxn modelId="{FCA0B50B-F48A-4DCC-9527-F3A2F17EA43F}" srcId="{CE20D5D4-D105-4B45-8009-48E0F4E2F03A}" destId="{80AFA642-84F6-4B7C-9428-909CEB379EB0}" srcOrd="1" destOrd="0" parTransId="{8BE87E31-0D2C-44DC-A39F-D5497A705758}" sibTransId="{F454ACBE-8168-4323-84F9-D12184DE7E94}"/>
    <dgm:cxn modelId="{62B2B10C-0077-455E-9A85-310BECB261E8}" type="presOf" srcId="{9C4D8A4C-F969-4A28-91FB-F0BC193C8828}" destId="{2C1A9745-0B04-41EB-8D5C-06F369741E64}" srcOrd="0" destOrd="0" presId="urn:microsoft.com/office/officeart/2005/8/layout/hierarchy6"/>
    <dgm:cxn modelId="{5AE08B0E-9AD2-4E67-888A-D2667BC602FD}" type="presOf" srcId="{9FC0021C-B577-4B44-8505-21C26A4B01DD}" destId="{39B6FE31-4E5F-44F3-A21A-7CC93EEEAC40}" srcOrd="0" destOrd="0" presId="urn:microsoft.com/office/officeart/2005/8/layout/hierarchy6"/>
    <dgm:cxn modelId="{B8E4D910-292A-4A97-845E-B2F520453498}" type="presOf" srcId="{BF6ADC26-F921-470C-B71C-7EC5327D2BD9}" destId="{68C36EE6-9D78-4BCD-8332-B6F67FA16957}" srcOrd="0" destOrd="0" presId="urn:microsoft.com/office/officeart/2005/8/layout/hierarchy6"/>
    <dgm:cxn modelId="{34E21A16-EC36-44B4-8F5E-E184B9D09044}" type="presOf" srcId="{80AFA642-84F6-4B7C-9428-909CEB379EB0}" destId="{90332467-89C3-4E03-9E31-B8B8447FE18B}" srcOrd="0" destOrd="0" presId="urn:microsoft.com/office/officeart/2005/8/layout/hierarchy6"/>
    <dgm:cxn modelId="{EB231717-04EA-4EE4-BC46-1C0611F30A7F}" type="presOf" srcId="{6C0811E0-E909-44E8-8FF3-834F3154E96E}" destId="{BDC74506-A70E-4FB3-84F8-2B0398F942DB}" srcOrd="0" destOrd="0" presId="urn:microsoft.com/office/officeart/2005/8/layout/hierarchy6"/>
    <dgm:cxn modelId="{0B6AAC17-2575-424C-874C-64A5469FC88E}" type="presOf" srcId="{C000F97E-8E86-4EC7-85D8-0DD405767E42}" destId="{B7F0EFB3-C401-44CB-BAE9-67D80B661237}" srcOrd="0" destOrd="0" presId="urn:microsoft.com/office/officeart/2005/8/layout/hierarchy6"/>
    <dgm:cxn modelId="{EDDE3519-89F4-4021-A0D1-AE78BDB046A9}" type="presOf" srcId="{FE2591FA-1B7F-49BC-8E39-30DDCA505483}" destId="{9DCA594E-7D4F-4C4D-9E9E-E3CE8BA512F0}" srcOrd="0" destOrd="0" presId="urn:microsoft.com/office/officeart/2005/8/layout/hierarchy6"/>
    <dgm:cxn modelId="{4CCA6519-2CF0-4AFB-8350-9C1730C8E4FA}" srcId="{9C4D8A4C-F969-4A28-91FB-F0BC193C8828}" destId="{7EB3AAC4-224B-4DCC-A893-479EEEA9341C}" srcOrd="1" destOrd="0" parTransId="{004E6292-5454-4990-A769-73D913DF24EE}" sibTransId="{29BCE862-8F13-4908-8682-77DC818519E3}"/>
    <dgm:cxn modelId="{5D13F41C-02AD-4AA9-AD13-E15655169229}" type="presOf" srcId="{0DDD3D68-2796-4257-BD61-FBB38B450A91}" destId="{F69C383C-42A4-4865-948F-3FBCA60C2DA7}" srcOrd="0" destOrd="0" presId="urn:microsoft.com/office/officeart/2005/8/layout/hierarchy6"/>
    <dgm:cxn modelId="{94FFCA20-30C4-4AC5-99DC-8027FA1A993D}" srcId="{293437DA-E617-4F2D-96A3-B15ECC12E545}" destId="{D833718E-4232-40F2-9740-CD0BEFE69F8B}" srcOrd="0" destOrd="0" parTransId="{B17EBC04-563A-49B3-BB78-C0B4D3255B1C}" sibTransId="{3E9FEF69-3486-4BB0-A31D-4B9761CCF3EE}"/>
    <dgm:cxn modelId="{32389624-8C03-4E5A-8EA6-160362E80B6F}" type="presOf" srcId="{128F51D9-75A2-4481-95BB-3A8CB54EC4F4}" destId="{C07989AC-8D8E-4AE7-B1B4-C4581676CF8D}" srcOrd="0" destOrd="0" presId="urn:microsoft.com/office/officeart/2005/8/layout/hierarchy6"/>
    <dgm:cxn modelId="{E2E0D324-ACD6-4D89-9AD5-106EA9DACA0B}" srcId="{CE20D5D4-D105-4B45-8009-48E0F4E2F03A}" destId="{BF6ADC26-F921-470C-B71C-7EC5327D2BD9}" srcOrd="0" destOrd="0" parTransId="{89E072A7-EF50-41D9-BE93-8CEABD7E33DF}" sibTransId="{2122BEC8-3844-4BF4-87BB-A56E857F914F}"/>
    <dgm:cxn modelId="{BFE1BF26-6F5B-458E-A488-72A2514CB253}" type="presOf" srcId="{55E97D16-31E2-474B-9B03-9DBD442FC981}" destId="{2D094BA8-2688-421B-A269-132485AD5BE9}" srcOrd="0" destOrd="0" presId="urn:microsoft.com/office/officeart/2005/8/layout/hierarchy6"/>
    <dgm:cxn modelId="{5E859F29-5B18-4F44-AFBB-FBAEBFCBC7FD}" type="presOf" srcId="{CC528208-985C-4320-9625-F5EC0FAFE020}" destId="{526B3FA6-FE30-4C0D-A8C5-53F90E5E1EA3}" srcOrd="0" destOrd="0" presId="urn:microsoft.com/office/officeart/2005/8/layout/hierarchy6"/>
    <dgm:cxn modelId="{B83FD529-D8C5-472D-B661-B8F75A5498AF}" srcId="{23EC3C37-9963-4F9A-8790-A37ED911CB5C}" destId="{FFFD8FD7-C54F-4285-911D-FB3724E0FFCA}" srcOrd="2" destOrd="0" parTransId="{22F071AC-C1C4-42AA-AE8D-64A26CBA7D63}" sibTransId="{29B0DAA6-A17D-4209-9C43-C9722BB98EC1}"/>
    <dgm:cxn modelId="{F1F7DF2F-6C96-48EA-AE46-79F59E4C4B4D}" type="presOf" srcId="{D41863AB-177D-4E19-A3FC-C09E2BCB72A1}" destId="{38F7A7FD-D10B-4037-B644-81FBA66B575B}" srcOrd="0" destOrd="0" presId="urn:microsoft.com/office/officeart/2005/8/layout/hierarchy6"/>
    <dgm:cxn modelId="{D00ECD36-5745-4F53-844A-913E8C7C108F}" srcId="{B05489F2-3F74-462C-9969-5C1191279952}" destId="{D41863AB-177D-4E19-A3FC-C09E2BCB72A1}" srcOrd="1" destOrd="0" parTransId="{153083FA-37D4-4238-82C5-75C4A16AC09B}" sibTransId="{43A693FC-5D47-48B6-BDFA-8B683BBE5C27}"/>
    <dgm:cxn modelId="{6D1DF762-7BCF-42D9-949B-0526BC950B20}" type="presOf" srcId="{151D3F0C-EE46-4FBA-BB3D-467E627DD073}" destId="{2AC19DEB-4530-4323-ADEE-D1C1079C3413}" srcOrd="0" destOrd="0" presId="urn:microsoft.com/office/officeart/2005/8/layout/hierarchy6"/>
    <dgm:cxn modelId="{C0014664-F946-4946-BE5E-3C3F8F079849}" type="presOf" srcId="{08C60C96-D9AE-4572-9672-CDE8BF7E12C6}" destId="{D24A9539-7189-4CD5-965B-3C344B63AA53}" srcOrd="0" destOrd="0" presId="urn:microsoft.com/office/officeart/2005/8/layout/hierarchy6"/>
    <dgm:cxn modelId="{55DCB664-0C6C-4601-A8A0-692549A5BA77}" type="presOf" srcId="{B855EF0F-76BF-4CA0-BC6C-60FCC751288C}" destId="{7F10A260-FD17-4B3C-A5A2-C153928D18CA}" srcOrd="0" destOrd="0" presId="urn:microsoft.com/office/officeart/2005/8/layout/hierarchy6"/>
    <dgm:cxn modelId="{53DCB745-D092-4EC8-977C-478295CA0953}" type="presOf" srcId="{5086C98B-3924-408F-94C6-D3F7196E56DF}" destId="{A0BB19F0-6A90-437F-ADF2-F87BE620D33E}" srcOrd="0" destOrd="0" presId="urn:microsoft.com/office/officeart/2005/8/layout/hierarchy6"/>
    <dgm:cxn modelId="{35DB0E46-D36D-40D8-92DD-3F2FC8CC0A6F}" type="presOf" srcId="{AB968DDD-13D6-4C74-B2B3-2E834D62ECF1}" destId="{A4D9CD38-6BBD-4349-8235-C082858DAA9F}" srcOrd="0" destOrd="0" presId="urn:microsoft.com/office/officeart/2005/8/layout/hierarchy6"/>
    <dgm:cxn modelId="{5E391948-1832-4AC8-91A6-0B7096FEBF39}" srcId="{13D621AC-ECEB-4453-A58B-06B4934A26E5}" destId="{16C253AB-A583-4381-8DEB-F4A50CB755EB}" srcOrd="1" destOrd="0" parTransId="{151D3F0C-EE46-4FBA-BB3D-467E627DD073}" sibTransId="{2976A516-7D02-42C3-BD5C-AABB1EB4E461}"/>
    <dgm:cxn modelId="{E36CE268-7069-4D6C-829D-9AD240C3DAF3}" type="presOf" srcId="{4DA1AD99-D929-4E82-BFBC-882272C44885}" destId="{12755046-906D-4B35-A605-7D7ABB2C5893}" srcOrd="0" destOrd="0" presId="urn:microsoft.com/office/officeart/2005/8/layout/hierarchy6"/>
    <dgm:cxn modelId="{A130E548-A311-49FC-B8DD-509A6413BAF0}" type="presOf" srcId="{8BE87E31-0D2C-44DC-A39F-D5497A705758}" destId="{11C40B33-C2F2-4D4D-BA36-435022235780}" srcOrd="0" destOrd="0" presId="urn:microsoft.com/office/officeart/2005/8/layout/hierarchy6"/>
    <dgm:cxn modelId="{B81DDE4A-B027-4103-B445-042AAB28AC45}" type="presOf" srcId="{FFFD8FD7-C54F-4285-911D-FB3724E0FFCA}" destId="{B0A434A1-2BE0-4DD7-8580-FE43FB26D727}" srcOrd="0" destOrd="0" presId="urn:microsoft.com/office/officeart/2005/8/layout/hierarchy6"/>
    <dgm:cxn modelId="{A5A73D6B-EF98-41D8-876D-D4A40320D0CE}" type="presOf" srcId="{9A091702-B72B-40CF-A8CE-9E796C37E326}" destId="{6CE21C97-CFB3-488C-9690-39624A4F474E}" srcOrd="0" destOrd="0" presId="urn:microsoft.com/office/officeart/2005/8/layout/hierarchy6"/>
    <dgm:cxn modelId="{4DC6784B-F6C0-4DB9-A645-2324FB273F9D}" type="presOf" srcId="{4ABEB281-6BFC-4078-9184-8A8291204C43}" destId="{0380B778-165B-49B4-9873-59EFB37CE739}" srcOrd="0" destOrd="0" presId="urn:microsoft.com/office/officeart/2005/8/layout/hierarchy6"/>
    <dgm:cxn modelId="{530C854B-2A11-48A2-831A-62F43BA8C784}" type="presOf" srcId="{A9A1C48F-D055-43D3-9211-C227C68F4998}" destId="{5451CF33-C6D4-4E9A-92E3-93EFE9A52E01}" srcOrd="0" destOrd="0" presId="urn:microsoft.com/office/officeart/2005/8/layout/hierarchy6"/>
    <dgm:cxn modelId="{02B6906B-E7FE-45B7-BC6B-BA559BB658DD}" srcId="{D833718E-4232-40F2-9740-CD0BEFE69F8B}" destId="{9FC0021C-B577-4B44-8505-21C26A4B01DD}" srcOrd="1" destOrd="0" parTransId="{77B15C22-5E3A-4DB9-AEEA-D85DCA7B4F73}" sibTransId="{AF298402-E999-4FDF-8705-D62EE4DC00EC}"/>
    <dgm:cxn modelId="{632B916C-B6DC-432F-88A6-2DEF2C1E55ED}" type="presOf" srcId="{56C247B7-9AB9-49F5-93E6-CD96A0C748F1}" destId="{24EF10C0-639A-427D-942F-623A1AFB42DC}" srcOrd="0" destOrd="0" presId="urn:microsoft.com/office/officeart/2005/8/layout/hierarchy6"/>
    <dgm:cxn modelId="{96ED036D-B36E-4708-923E-FB6552BBD22D}" type="presOf" srcId="{293437DA-E617-4F2D-96A3-B15ECC12E545}" destId="{DC0921A9-B81E-40FB-B736-AA718165414D}" srcOrd="0" destOrd="0" presId="urn:microsoft.com/office/officeart/2005/8/layout/hierarchy6"/>
    <dgm:cxn modelId="{7D7B2C6D-EFF1-4818-A3F4-3044C2718EE7}" srcId="{23EC3C37-9963-4F9A-8790-A37ED911CB5C}" destId="{D8B70CCE-ED8F-415C-9027-6675378C76BF}" srcOrd="1" destOrd="0" parTransId="{B1A969E9-CDB7-4895-894B-20731A398821}" sibTransId="{45793B50-3CF0-4ABA-8046-E77427CA69F6}"/>
    <dgm:cxn modelId="{3A670770-3E61-4763-9E38-B7BA65A7E33D}" type="presOf" srcId="{004E6292-5454-4990-A769-73D913DF24EE}" destId="{BDEC279D-FFEF-4A39-998B-E324FED7E877}" srcOrd="0" destOrd="0" presId="urn:microsoft.com/office/officeart/2005/8/layout/hierarchy6"/>
    <dgm:cxn modelId="{425DFC70-B20E-4F86-B50A-9FE6EB46E50D}" srcId="{CE20D5D4-D105-4B45-8009-48E0F4E2F03A}" destId="{6C0811E0-E909-44E8-8FF3-834F3154E96E}" srcOrd="2" destOrd="0" parTransId="{4D47E324-D25E-431A-B23C-83EBE39369B0}" sibTransId="{E21C982A-A939-469F-B00E-3E62A3DC3DD3}"/>
    <dgm:cxn modelId="{6E9D2C71-D72A-4815-95EF-4461692A0D49}" srcId="{293437DA-E617-4F2D-96A3-B15ECC12E545}" destId="{B05489F2-3F74-462C-9969-5C1191279952}" srcOrd="1" destOrd="0" parTransId="{77E0C16A-865D-45A9-8F1A-57252304CDFE}" sibTransId="{3DFD303F-7874-4F8B-96C9-D58B551EF41A}"/>
    <dgm:cxn modelId="{06858C71-B71B-4B47-81E5-5706B16C085D}" type="presOf" srcId="{C1535280-886D-49E8-866C-24DE1C69A500}" destId="{EF0B6127-9B35-4E5A-BF33-F5921236457C}" srcOrd="0" destOrd="0" presId="urn:microsoft.com/office/officeart/2005/8/layout/hierarchy6"/>
    <dgm:cxn modelId="{CB8C4E73-000F-4C11-AC1B-C345473860BE}" type="presOf" srcId="{7D23F321-1E12-4667-91E3-C6457EBDD401}" destId="{A5431912-5552-4FA3-A47B-96053309D283}" srcOrd="0" destOrd="0" presId="urn:microsoft.com/office/officeart/2005/8/layout/hierarchy6"/>
    <dgm:cxn modelId="{798B9754-1422-43F5-A7EF-20F9C79DD0AD}" srcId="{6C0811E0-E909-44E8-8FF3-834F3154E96E}" destId="{3365F75C-8FE2-4ABA-B9E4-ACC095B74AD7}" srcOrd="1" destOrd="0" parTransId="{39B00F9A-EFD7-4C40-ABAA-560833173EAC}" sibTransId="{2C6ADC2C-88EF-453D-B133-1CA01675F538}"/>
    <dgm:cxn modelId="{C33ACB54-83D9-45AA-A21D-72D051B6D103}" srcId="{9C4D8A4C-F969-4A28-91FB-F0BC193C8828}" destId="{2B6B962A-52D1-4FFB-91ED-D6111CBD995B}" srcOrd="0" destOrd="0" parTransId="{D7BF9218-5344-4BB2-B3F1-A65E831E3551}" sibTransId="{6EFA1595-199A-4DED-B1CC-777C709674EA}"/>
    <dgm:cxn modelId="{D4795159-24CC-4CD0-876F-AA1187FF06A4}" type="presOf" srcId="{16C253AB-A583-4381-8DEB-F4A50CB755EB}" destId="{36FAD074-59CE-4D06-BF7C-738300601148}" srcOrd="0" destOrd="0" presId="urn:microsoft.com/office/officeart/2005/8/layout/hierarchy6"/>
    <dgm:cxn modelId="{FEA6E259-BD63-44F4-8176-E693767CDB8D}" type="presOf" srcId="{37F21490-3309-4FAE-AED0-860FDB7F53D0}" destId="{7C1F2111-3EA8-420D-9440-E3AF6FA156EF}" srcOrd="0" destOrd="0" presId="urn:microsoft.com/office/officeart/2005/8/layout/hierarchy6"/>
    <dgm:cxn modelId="{C499F159-91D5-40D1-A080-0EA4F2F36669}" srcId="{7D23F321-1E12-4667-91E3-C6457EBDD401}" destId="{CE20D5D4-D105-4B45-8009-48E0F4E2F03A}" srcOrd="1" destOrd="0" parTransId="{3AD9256D-D835-4C27-B280-F5224C723272}" sibTransId="{6922D56C-56B5-4954-91C7-A82347328286}"/>
    <dgm:cxn modelId="{6640285A-D12F-4C78-92B9-85BE11EA42C2}" srcId="{D833718E-4232-40F2-9740-CD0BEFE69F8B}" destId="{733DDFD7-E37F-4404-90B7-5731FA8E74BB}" srcOrd="2" destOrd="0" parTransId="{BA2A7B6F-C083-4C7C-93DF-98AF6F056D81}" sibTransId="{2CBE3E10-712B-4E0C-9E34-26825CB8A042}"/>
    <dgm:cxn modelId="{31B54A7A-81AE-4DBE-994B-AF109BA97CD7}" type="presOf" srcId="{D833718E-4232-40F2-9740-CD0BEFE69F8B}" destId="{08AADBCE-D9FE-4B58-99FD-C909C238A031}" srcOrd="0" destOrd="0" presId="urn:microsoft.com/office/officeart/2005/8/layout/hierarchy6"/>
    <dgm:cxn modelId="{B78E537D-85DA-4F94-95F3-1DCDC9075200}" srcId="{80AFA642-84F6-4B7C-9428-909CEB379EB0}" destId="{0DDD3D68-2796-4257-BD61-FBB38B450A91}" srcOrd="0" destOrd="0" parTransId="{5086C98B-3924-408F-94C6-D3F7196E56DF}" sibTransId="{CE634F1E-99F9-4648-A20D-EA76DEE2EB0F}"/>
    <dgm:cxn modelId="{6495D37F-2759-44B1-BF39-39C2F1B30875}" type="presOf" srcId="{D8B70CCE-ED8F-415C-9027-6675378C76BF}" destId="{9ADE2679-12F2-4C8D-AEA2-4D1AC145C0D6}" srcOrd="0" destOrd="0" presId="urn:microsoft.com/office/officeart/2005/8/layout/hierarchy6"/>
    <dgm:cxn modelId="{39B3F583-F887-4358-B913-4907BF03E403}" type="presOf" srcId="{3365F75C-8FE2-4ABA-B9E4-ACC095B74AD7}" destId="{73C6FAE9-175F-4968-BF28-2D0FE4DE556D}" srcOrd="0" destOrd="0" presId="urn:microsoft.com/office/officeart/2005/8/layout/hierarchy6"/>
    <dgm:cxn modelId="{9F1D7F86-103D-4F7E-B03B-73D0EAF26BD8}" srcId="{80AFA642-84F6-4B7C-9428-909CEB379EB0}" destId="{6900F742-1BF8-4B0B-A4AF-A729060E1E27}" srcOrd="2" destOrd="0" parTransId="{B2846B58-B1EF-4875-9C4E-632576613B2A}" sibTransId="{CB31A0E0-8D7E-4AAF-B76A-05C89A147C53}"/>
    <dgm:cxn modelId="{70AC4B88-58D0-4CEA-BA5C-E3D43F869BC5}" type="presOf" srcId="{E4C5E170-5CEE-4BFB-8CE5-371D72400295}" destId="{0A5F1788-BCEF-40F5-8EAD-065B71446C21}" srcOrd="0" destOrd="0" presId="urn:microsoft.com/office/officeart/2005/8/layout/hierarchy6"/>
    <dgm:cxn modelId="{F3979588-E482-4DB3-8192-7C0C630B475D}" srcId="{73BCF4C3-AEF3-4794-95D6-FDA2B12F13B2}" destId="{7D23F321-1E12-4667-91E3-C6457EBDD401}" srcOrd="0" destOrd="0" parTransId="{524FC604-C6E2-4AA8-9EB5-CA615CB449F2}" sibTransId="{4F56AE12-0419-4B2A-B951-7FA9E292B2D5}"/>
    <dgm:cxn modelId="{2C18AC89-42B2-4607-9B57-552965BC581C}" srcId="{C5C25B4E-0EEB-4E8F-939C-DCDD8BDA78B4}" destId="{9C4D8A4C-F969-4A28-91FB-F0BC193C8828}" srcOrd="0" destOrd="0" parTransId="{03BBE092-8258-4890-B43B-E25EE41ABD6C}" sibTransId="{0BA73385-8A9F-459A-BCD3-6188DE43F5AE}"/>
    <dgm:cxn modelId="{05ACF18A-6DAD-488B-A09B-345CF32CC745}" srcId="{BF6ADC26-F921-470C-B71C-7EC5327D2BD9}" destId="{64AA0E5A-B561-4A4C-93CD-6B59AB9587C1}" srcOrd="0" destOrd="0" parTransId="{D06062CE-4FE4-4817-BF97-22A9F48E33DA}" sibTransId="{CBD204EA-474B-4F7A-AE3E-9F6ED0C58CFB}"/>
    <dgm:cxn modelId="{47034A8B-12F7-4755-8279-632F4C111FA4}" type="presOf" srcId="{BA2A7B6F-C083-4C7C-93DF-98AF6F056D81}" destId="{484B8929-3FD5-46DA-B292-631301A68EAF}" srcOrd="0" destOrd="0" presId="urn:microsoft.com/office/officeart/2005/8/layout/hierarchy6"/>
    <dgm:cxn modelId="{56FCF98B-5C0D-4698-BB70-06A7C2B1FC3F}" type="presOf" srcId="{B05489F2-3F74-462C-9969-5C1191279952}" destId="{6456A77D-72EB-479E-826C-2ED764D851DF}" srcOrd="0" destOrd="0" presId="urn:microsoft.com/office/officeart/2005/8/layout/hierarchy6"/>
    <dgm:cxn modelId="{F3C29C8C-5960-4268-A373-15BF5BEB0602}" type="presOf" srcId="{7EB3AAC4-224B-4DCC-A893-479EEEA9341C}" destId="{EFCCFE67-14EE-4E7B-BF7A-D180C233DDDA}" srcOrd="0" destOrd="0" presId="urn:microsoft.com/office/officeart/2005/8/layout/hierarchy6"/>
    <dgm:cxn modelId="{A48E568D-5476-47D9-918F-BC88F31FAD5D}" srcId="{7D23F321-1E12-4667-91E3-C6457EBDD401}" destId="{C5C25B4E-0EEB-4E8F-939C-DCDD8BDA78B4}" srcOrd="0" destOrd="0" parTransId="{130B10E7-C305-4F52-B7B5-9E3BDE9DBF08}" sibTransId="{985CC514-5090-4F4B-9799-0BABBC3222BD}"/>
    <dgm:cxn modelId="{EB0AB38E-71CF-431A-9E2F-939816A58794}" type="presOf" srcId="{89E072A7-EF50-41D9-BE93-8CEABD7E33DF}" destId="{7441493A-84FD-4B7C-81DA-8B690B2B6EBF}" srcOrd="0" destOrd="0" presId="urn:microsoft.com/office/officeart/2005/8/layout/hierarchy6"/>
    <dgm:cxn modelId="{DFD3FF8F-990A-4721-B885-8B32B7799DA3}" type="presOf" srcId="{2122DDD2-FEED-4134-9983-E8BD969DFB92}" destId="{0E742C79-8D42-48F1-AEA0-5A23696408DB}" srcOrd="0" destOrd="0" presId="urn:microsoft.com/office/officeart/2005/8/layout/hierarchy6"/>
    <dgm:cxn modelId="{0F64D692-029B-4E1A-9BC8-877BA828C482}" srcId="{7D23F321-1E12-4667-91E3-C6457EBDD401}" destId="{293437DA-E617-4F2D-96A3-B15ECC12E545}" srcOrd="2" destOrd="0" parTransId="{A9A1C48F-D055-43D3-9211-C227C68F4998}" sibTransId="{1C8B0C9E-3136-4BB4-80BA-4D81F175DD81}"/>
    <dgm:cxn modelId="{90B3BD94-3F54-49E1-B5D1-739D7D856A40}" srcId="{BF6ADC26-F921-470C-B71C-7EC5327D2BD9}" destId="{08C60C96-D9AE-4572-9672-CDE8BF7E12C6}" srcOrd="1" destOrd="0" parTransId="{4DA1AD99-D929-4E82-BFBC-882272C44885}" sibTransId="{02F6C8ED-A984-48A7-8139-95E0AC937A0D}"/>
    <dgm:cxn modelId="{E78ECF96-80A5-416B-9B1B-62A8A974EE1B}" type="presOf" srcId="{F537B9B2-6B80-4469-9CBA-891D035A2ED2}" destId="{3F96C7B7-6F9F-4317-AB88-CD563E9CFE7C}" srcOrd="0" destOrd="0" presId="urn:microsoft.com/office/officeart/2005/8/layout/hierarchy6"/>
    <dgm:cxn modelId="{1813EF97-3C56-4909-86B5-2A29A20CB13D}" type="presOf" srcId="{C1858E23-0E1F-4D4B-BBFF-8059418C8B28}" destId="{77555675-7C61-42FC-95F0-7F4A9B6F768F}" srcOrd="0" destOrd="0" presId="urn:microsoft.com/office/officeart/2005/8/layout/hierarchy6"/>
    <dgm:cxn modelId="{639E1599-930D-4C33-B192-8D03007194A0}" type="presOf" srcId="{36F53A39-DF1D-4DD8-A22F-76D110C3CB5F}" destId="{99CDAD42-4E99-488D-8387-B5CD31683C43}" srcOrd="0" destOrd="0" presId="urn:microsoft.com/office/officeart/2005/8/layout/hierarchy6"/>
    <dgm:cxn modelId="{01D1769A-1337-48E3-BA8F-8981BA3892B7}" type="presOf" srcId="{B17EBC04-563A-49B3-BB78-C0B4D3255B1C}" destId="{D3202DC7-92EB-438F-A162-45F021D23ECB}" srcOrd="0" destOrd="0" presId="urn:microsoft.com/office/officeart/2005/8/layout/hierarchy6"/>
    <dgm:cxn modelId="{C08FA89B-1CCA-41CC-8237-2376EE319BC4}" type="presOf" srcId="{67945BB6-CEA6-4876-918A-C544480CFFA1}" destId="{D62F64D9-6299-491A-956C-6B7A81900BE2}" srcOrd="0" destOrd="0" presId="urn:microsoft.com/office/officeart/2005/8/layout/hierarchy6"/>
    <dgm:cxn modelId="{1E44239D-6CAF-440C-8747-1E1691AA2C0D}" type="presOf" srcId="{64AA0E5A-B561-4A4C-93CD-6B59AB9587C1}" destId="{F2CBD8B3-99D7-4CBD-A377-FF8DB4FE8534}" srcOrd="0" destOrd="0" presId="urn:microsoft.com/office/officeart/2005/8/layout/hierarchy6"/>
    <dgm:cxn modelId="{00D6B79D-BA45-4BF5-B8FC-8D62EFA29F73}" type="presOf" srcId="{4D47E324-D25E-431A-B23C-83EBE39369B0}" destId="{FD5C665F-8132-4549-BFC2-EDE2959CF7C6}" srcOrd="0" destOrd="0" presId="urn:microsoft.com/office/officeart/2005/8/layout/hierarchy6"/>
    <dgm:cxn modelId="{8AFBB99D-2B3A-4A10-9D1F-A64FF5408DD0}" type="presOf" srcId="{39B00F9A-EFD7-4C40-ABAA-560833173EAC}" destId="{62D7D6DB-EABE-48D1-85F0-F9D8EB3B20BB}" srcOrd="0" destOrd="0" presId="urn:microsoft.com/office/officeart/2005/8/layout/hierarchy6"/>
    <dgm:cxn modelId="{A27FC59F-C681-4784-B030-0C15AF7EF888}" type="presOf" srcId="{D7BF9218-5344-4BB2-B3F1-A65E831E3551}" destId="{5327C043-0AE0-4423-9D5F-E9341CF65B33}" srcOrd="0" destOrd="0" presId="urn:microsoft.com/office/officeart/2005/8/layout/hierarchy6"/>
    <dgm:cxn modelId="{64875CA0-698E-421D-B2BE-7452F2A48A8F}" srcId="{B4A084A2-3EED-47BD-86B8-6B792D5F169A}" destId="{03FC45ED-11E2-480B-986A-45E8910B7199}" srcOrd="0" destOrd="0" parTransId="{6FE44947-D307-4846-8F28-53B09B3996A3}" sibTransId="{04F24BA8-55C8-45B6-B1DE-32E82CE1C9CD}"/>
    <dgm:cxn modelId="{49BF4AA0-C7F8-462A-B27F-0F8CE2BFB166}" type="presOf" srcId="{733DDFD7-E37F-4404-90B7-5731FA8E74BB}" destId="{C5E7DFA3-7E8E-4507-AFE8-56F2C80478C2}" srcOrd="0" destOrd="0" presId="urn:microsoft.com/office/officeart/2005/8/layout/hierarchy6"/>
    <dgm:cxn modelId="{6E7082A0-0C4B-42C7-B0FC-628D0DD570D5}" type="presOf" srcId="{6FE44947-D307-4846-8F28-53B09B3996A3}" destId="{92FD76BE-16BE-457F-A4B9-C7EA5CEB9170}" srcOrd="0" destOrd="0" presId="urn:microsoft.com/office/officeart/2005/8/layout/hierarchy6"/>
    <dgm:cxn modelId="{B5CADFA1-B772-40F7-BB63-12A78C6A5A38}" srcId="{6C0811E0-E909-44E8-8FF3-834F3154E96E}" destId="{752162F4-DDCD-4087-9D5E-BEEE85411334}" srcOrd="0" destOrd="0" parTransId="{C1858E23-0E1F-4D4B-BBFF-8059418C8B28}" sibTransId="{77325748-83AE-4CB9-873F-3005AFE07D1E}"/>
    <dgm:cxn modelId="{A28472A6-D460-4D0D-B7BE-0BC5426C5D21}" type="presOf" srcId="{2F23E82C-D1B1-44B9-8C64-D082308F5192}" destId="{4CD4A34E-D059-4561-B1A8-B3E398FE8278}" srcOrd="0" destOrd="0" presId="urn:microsoft.com/office/officeart/2005/8/layout/hierarchy6"/>
    <dgm:cxn modelId="{A162B6A7-5F26-4EE6-8D90-86669A85A4DC}" type="presOf" srcId="{D06062CE-4FE4-4817-BF97-22A9F48E33DA}" destId="{6CBB8BE4-DEAD-4936-81A1-906BC6FEC3D2}" srcOrd="0" destOrd="0" presId="urn:microsoft.com/office/officeart/2005/8/layout/hierarchy6"/>
    <dgm:cxn modelId="{3EF223A8-5DFD-4240-9054-5E0D450DE07E}" srcId="{23EC3C37-9963-4F9A-8790-A37ED911CB5C}" destId="{9A091702-B72B-40CF-A8CE-9E796C37E326}" srcOrd="0" destOrd="0" parTransId="{02828EBB-6237-47C7-B13A-16C5C7E5F46F}" sibTransId="{425EDEFE-C68D-45AB-823B-4977BE7F8D7B}"/>
    <dgm:cxn modelId="{6A0833A8-2585-4801-993B-26C312174D1D}" type="presOf" srcId="{03BBE092-8258-4890-B43B-E25EE41ABD6C}" destId="{335E5789-D1ED-49C6-A375-38D3D91654EC}" srcOrd="0" destOrd="0" presId="urn:microsoft.com/office/officeart/2005/8/layout/hierarchy6"/>
    <dgm:cxn modelId="{16F228A9-5A97-41EA-8676-FFCFAA4711EA}" type="presOf" srcId="{1AD25EE6-4AEB-4FD4-B7CE-BE76287C1C58}" destId="{4950123E-FFBF-4858-8239-7F039A9D882F}" srcOrd="0" destOrd="0" presId="urn:microsoft.com/office/officeart/2005/8/layout/hierarchy6"/>
    <dgm:cxn modelId="{D93471A9-F94B-4D76-A58C-FDEAB829121E}" type="presOf" srcId="{CE20D5D4-D105-4B45-8009-48E0F4E2F03A}" destId="{B94E8DCC-D11E-4668-82CE-86B2F2D441BD}" srcOrd="0" destOrd="0" presId="urn:microsoft.com/office/officeart/2005/8/layout/hierarchy6"/>
    <dgm:cxn modelId="{FA878AA9-0B3A-4D1E-8412-29542D427618}" type="presOf" srcId="{16C4255F-37AF-41D9-9059-8254181FEC43}" destId="{EEB1D750-0362-4BFF-9185-0F9F06F94900}" srcOrd="0" destOrd="0" presId="urn:microsoft.com/office/officeart/2005/8/layout/hierarchy6"/>
    <dgm:cxn modelId="{B3DE6DAF-E104-40AB-A9C5-46693C9FEB6D}" srcId="{9C4D8A4C-F969-4A28-91FB-F0BC193C8828}" destId="{67945BB6-CEA6-4876-918A-C544480CFFA1}" srcOrd="2" destOrd="0" parTransId="{B855EF0F-76BF-4CA0-BC6C-60FCC751288C}" sibTransId="{8C5805D6-94AC-4879-9B80-F35A87373EA5}"/>
    <dgm:cxn modelId="{DEFEC4B3-1D7A-4B2B-BD2B-51DE14FF89BD}" type="presOf" srcId="{77E0C16A-865D-45A9-8F1A-57252304CDFE}" destId="{47ED3D2D-92BB-49CF-B77A-ACFF273F86E8}" srcOrd="0" destOrd="0" presId="urn:microsoft.com/office/officeart/2005/8/layout/hierarchy6"/>
    <dgm:cxn modelId="{EA11A5B4-7769-4E7F-A53F-58EE9CB8F8CB}" type="presOf" srcId="{B2846B58-B1EF-4875-9C4E-632576613B2A}" destId="{C704D045-9E4A-40D7-9BD2-488D4C14C882}" srcOrd="0" destOrd="0" presId="urn:microsoft.com/office/officeart/2005/8/layout/hierarchy6"/>
    <dgm:cxn modelId="{E09A15B8-CF5B-47F1-8BBE-8B9DC230BEF3}" type="presOf" srcId="{23EC3C37-9963-4F9A-8790-A37ED911CB5C}" destId="{B23F82EE-2E10-4BB3-8DB7-C8812A60C8DF}" srcOrd="0" destOrd="0" presId="urn:microsoft.com/office/officeart/2005/8/layout/hierarchy6"/>
    <dgm:cxn modelId="{CE1C57B9-FC46-4281-B79D-01BE73082776}" srcId="{6C0811E0-E909-44E8-8FF3-834F3154E96E}" destId="{2122DDD2-FEED-4134-9983-E8BD969DFB92}" srcOrd="2" destOrd="0" parTransId="{37F21490-3309-4FAE-AED0-860FDB7F53D0}" sibTransId="{95DF57B1-19C8-40B5-8A0A-CC931BDC36FB}"/>
    <dgm:cxn modelId="{642444BB-323F-45C7-80B2-9E2801A6F8A6}" type="presOf" srcId="{6900F742-1BF8-4B0B-A4AF-A729060E1E27}" destId="{E35D150A-5CB9-4923-83DD-A1C8C51D77CE}" srcOrd="0" destOrd="0" presId="urn:microsoft.com/office/officeart/2005/8/layout/hierarchy6"/>
    <dgm:cxn modelId="{6820C4BB-5765-4221-80FB-0757530CD988}" type="presOf" srcId="{153083FA-37D4-4238-82C5-75C4A16AC09B}" destId="{C7A537C1-CE5D-4B20-B92C-5030A9214E6F}" srcOrd="0" destOrd="0" presId="urn:microsoft.com/office/officeart/2005/8/layout/hierarchy6"/>
    <dgm:cxn modelId="{1AB332BF-857C-429C-9B5C-4680CA28996E}" srcId="{C5C25B4E-0EEB-4E8F-939C-DCDD8BDA78B4}" destId="{23EC3C37-9963-4F9A-8790-A37ED911CB5C}" srcOrd="2" destOrd="0" parTransId="{F06B689E-642F-4FC2-AF5D-1999B044B43A}" sibTransId="{594460C3-C195-4DC2-8923-815137D986F5}"/>
    <dgm:cxn modelId="{1F6DF4C1-0125-41F0-A89A-9355ED6D8932}" type="presOf" srcId="{130B10E7-C305-4F52-B7B5-9E3BDE9DBF08}" destId="{29821CFF-1B46-4E7D-9569-474F12706F4F}" srcOrd="0" destOrd="0" presId="urn:microsoft.com/office/officeart/2005/8/layout/hierarchy6"/>
    <dgm:cxn modelId="{C8CD67CA-3291-458E-A187-2DD874C678B3}" type="presOf" srcId="{B4A084A2-3EED-47BD-86B8-6B792D5F169A}" destId="{0D83A43F-3FB6-4434-8E3A-2694C99E87DF}" srcOrd="0" destOrd="0" presId="urn:microsoft.com/office/officeart/2005/8/layout/hierarchy6"/>
    <dgm:cxn modelId="{32E6ABCD-35AF-4F37-890B-54308DBC71DF}" srcId="{B05489F2-3F74-462C-9969-5C1191279952}" destId="{128F51D9-75A2-4481-95BB-3A8CB54EC4F4}" srcOrd="2" destOrd="0" parTransId="{7B927E40-F798-4462-AA63-786C6BEA266A}" sibTransId="{F54F59A6-C0EC-4776-AC60-D2FEB31C6EBA}"/>
    <dgm:cxn modelId="{6ECC29CE-722D-4811-A18A-2FBF09F315BF}" srcId="{D833718E-4232-40F2-9740-CD0BEFE69F8B}" destId="{E4C5E170-5CEE-4BFB-8CE5-371D72400295}" srcOrd="0" destOrd="0" parTransId="{56C247B7-9AB9-49F5-93E6-CD96A0C748F1}" sibTransId="{32D1B191-6A1C-46DB-9464-1596DB876153}"/>
    <dgm:cxn modelId="{E85FFBD2-AEEF-4D3C-A2DA-095628748247}" type="presOf" srcId="{3AD9256D-D835-4C27-B280-F5224C723272}" destId="{2051B1A5-E8F0-4595-AAF8-7564E648DF25}" srcOrd="0" destOrd="0" presId="urn:microsoft.com/office/officeart/2005/8/layout/hierarchy6"/>
    <dgm:cxn modelId="{160B9FD5-21C3-4B32-BC1E-32E394852814}" type="presOf" srcId="{13D621AC-ECEB-4453-A58B-06B4934A26E5}" destId="{6F1141A3-1FE4-4AFB-9063-BE71002BAA82}" srcOrd="0" destOrd="0" presId="urn:microsoft.com/office/officeart/2005/8/layout/hierarchy6"/>
    <dgm:cxn modelId="{3BF6B5D5-4D75-4EC2-A4CF-75CEA80921F7}" type="presOf" srcId="{2B6B962A-52D1-4FFB-91ED-D6111CBD995B}" destId="{E7097E88-33A3-44E4-A237-0F3D7960574A}" srcOrd="0" destOrd="0" presId="urn:microsoft.com/office/officeart/2005/8/layout/hierarchy6"/>
    <dgm:cxn modelId="{876321DC-030C-4D41-911C-F6112918AD55}" type="presOf" srcId="{77B15C22-5E3A-4DB9-AEEA-D85DCA7B4F73}" destId="{77DD074F-62E7-464E-9F08-CF8794E4AC33}" srcOrd="0" destOrd="0" presId="urn:microsoft.com/office/officeart/2005/8/layout/hierarchy6"/>
    <dgm:cxn modelId="{E233B8DE-4961-4334-9173-78332FC4E69B}" srcId="{B4A084A2-3EED-47BD-86B8-6B792D5F169A}" destId="{C7827CD7-9F9E-4644-A43A-A25A30A3CF22}" srcOrd="1" destOrd="0" parTransId="{AB968DDD-13D6-4C74-B2B3-2E834D62ECF1}" sibTransId="{4344B6D8-5FE8-4C3F-A7E9-22C9FD70B935}"/>
    <dgm:cxn modelId="{4823E0DE-69BE-4EF0-BEF7-3CF5966A5FE5}" type="presOf" srcId="{22F071AC-C1C4-42AA-AE8D-64A26CBA7D63}" destId="{C6C1D06B-E4FE-48F5-84A1-A0A770AB4B32}" srcOrd="0" destOrd="0" presId="urn:microsoft.com/office/officeart/2005/8/layout/hierarchy6"/>
    <dgm:cxn modelId="{C9FD86E5-B4EC-49D5-B028-FBF2A594B50E}" srcId="{293437DA-E617-4F2D-96A3-B15ECC12E545}" destId="{B4A084A2-3EED-47BD-86B8-6B792D5F169A}" srcOrd="2" destOrd="0" parTransId="{36F53A39-DF1D-4DD8-A22F-76D110C3CB5F}" sibTransId="{0ADE809B-2025-4B73-B9A2-D18E8FF636E6}"/>
    <dgm:cxn modelId="{4680FEE5-7332-446F-A273-CD9786624A7D}" srcId="{C5C25B4E-0EEB-4E8F-939C-DCDD8BDA78B4}" destId="{13D621AC-ECEB-4453-A58B-06B4934A26E5}" srcOrd="1" destOrd="0" parTransId="{1AD25EE6-4AEB-4FD4-B7CE-BE76287C1C58}" sibTransId="{0D346D85-30A7-4B81-9F64-40274F7E86B8}"/>
    <dgm:cxn modelId="{E9F2D2E8-EADA-47D2-B7BA-F3DCB24136CF}" srcId="{13D621AC-ECEB-4453-A58B-06B4934A26E5}" destId="{4ABEB281-6BFC-4078-9184-8A8291204C43}" srcOrd="2" destOrd="0" parTransId="{F7ACF953-6425-4CF2-8ECA-E2518A590B14}" sibTransId="{97DCDA97-B311-4A80-9C7D-1E74ED529620}"/>
    <dgm:cxn modelId="{DB0373EC-4764-4F7E-B774-C79FA05D6863}" type="presOf" srcId="{17D99595-9A05-4CB1-80D1-FFA8D532CED2}" destId="{C85302F1-0A71-48EC-81B4-3042C68C83E0}" srcOrd="0" destOrd="0" presId="urn:microsoft.com/office/officeart/2005/8/layout/hierarchy6"/>
    <dgm:cxn modelId="{4F866CEF-0DAD-4683-8BA7-070E70ACA96A}" type="presOf" srcId="{02828EBB-6237-47C7-B13A-16C5C7E5F46F}" destId="{1B932097-B8A3-4C7C-9D89-ADD76A9E1951}" srcOrd="0" destOrd="0" presId="urn:microsoft.com/office/officeart/2005/8/layout/hierarchy6"/>
    <dgm:cxn modelId="{AC01DCF0-1947-468F-B8CA-F7A8BF4027E6}" srcId="{B4A084A2-3EED-47BD-86B8-6B792D5F169A}" destId="{FE2591FA-1B7F-49BC-8E39-30DDCA505483}" srcOrd="2" destOrd="0" parTransId="{2F23E82C-D1B1-44B9-8C64-D082308F5192}" sibTransId="{C48D3D86-43F7-497B-9155-8F3927F76E35}"/>
    <dgm:cxn modelId="{D44787F1-5A1C-4D3E-9E3C-C3415D30A819}" type="presOf" srcId="{03FC45ED-11E2-480B-986A-45E8910B7199}" destId="{8E171F41-9478-4999-AA51-7E25729FC5DF}" srcOrd="0" destOrd="0" presId="urn:microsoft.com/office/officeart/2005/8/layout/hierarchy6"/>
    <dgm:cxn modelId="{F86A6EF3-8AF3-4E3B-AF34-7BA1A418E7EC}" type="presOf" srcId="{C7827CD7-9F9E-4644-A43A-A25A30A3CF22}" destId="{888D04F1-E1C1-47BE-A2D9-F0C0513500B0}" srcOrd="0" destOrd="0" presId="urn:microsoft.com/office/officeart/2005/8/layout/hierarchy6"/>
    <dgm:cxn modelId="{7DCAD4F8-B7B4-4A58-823D-F23DFB1A766B}" type="presOf" srcId="{C5C25B4E-0EEB-4E8F-939C-DCDD8BDA78B4}" destId="{68F69621-033A-4C77-BC1C-84ACAAF5F820}" srcOrd="0" destOrd="0" presId="urn:microsoft.com/office/officeart/2005/8/layout/hierarchy6"/>
    <dgm:cxn modelId="{C1CC69FA-4A53-44F6-8827-DF11812C8E63}" type="presOf" srcId="{1909BB53-B4A6-4F3A-A268-0A21B37C4BD5}" destId="{FAC4BBC9-A7F3-4400-A0A5-9CBD1687F873}" srcOrd="0" destOrd="0" presId="urn:microsoft.com/office/officeart/2005/8/layout/hierarchy6"/>
    <dgm:cxn modelId="{206A4DFB-D102-46BB-A0ED-C31664AC6747}" srcId="{13D621AC-ECEB-4453-A58B-06B4934A26E5}" destId="{55E97D16-31E2-474B-9B03-9DBD442FC981}" srcOrd="0" destOrd="0" parTransId="{17D99595-9A05-4CB1-80D1-FFA8D532CED2}" sibTransId="{01CF7F4F-A799-4350-AD88-982A38AD6C19}"/>
    <dgm:cxn modelId="{81B8FDFD-4A1F-4ED1-A5DF-10EEAB92FB12}" type="presOf" srcId="{B1A969E9-CDB7-4895-894B-20731A398821}" destId="{5F68FC9B-0873-49FB-BA06-9559249BDA60}" srcOrd="0" destOrd="0" presId="urn:microsoft.com/office/officeart/2005/8/layout/hierarchy6"/>
    <dgm:cxn modelId="{F7861FFE-4DFB-45F5-8A0F-7D681048A510}" srcId="{80AFA642-84F6-4B7C-9428-909CEB379EB0}" destId="{F537B9B2-6B80-4469-9CBA-891D035A2ED2}" srcOrd="1" destOrd="0" parTransId="{16C4255F-37AF-41D9-9059-8254181FEC43}" sibTransId="{A130D5EE-5366-461A-86B7-07A3450ABDAC}"/>
    <dgm:cxn modelId="{EE3C5CFE-05A4-4625-B44A-BDF5AA329185}" type="presOf" srcId="{7B927E40-F798-4462-AA63-786C6BEA266A}" destId="{8B601D72-87C9-4570-A39C-864E24E1D0F0}" srcOrd="0" destOrd="0" presId="urn:microsoft.com/office/officeart/2005/8/layout/hierarchy6"/>
    <dgm:cxn modelId="{4F6740FF-26B7-4932-AD9E-ED2D37B3E4C1}" srcId="{B05489F2-3F74-462C-9969-5C1191279952}" destId="{C000F97E-8E86-4EC7-85D8-0DD405767E42}" srcOrd="0" destOrd="0" parTransId="{CC528208-985C-4320-9625-F5EC0FAFE020}" sibTransId="{7615AE66-030F-4900-A586-1F5283E4F3B8}"/>
    <dgm:cxn modelId="{CECCDEFF-8140-4A07-BA5E-A692042B8983}" srcId="{BF6ADC26-F921-470C-B71C-7EC5327D2BD9}" destId="{C1535280-886D-49E8-866C-24DE1C69A500}" srcOrd="2" destOrd="0" parTransId="{1909BB53-B4A6-4F3A-A268-0A21B37C4BD5}" sibTransId="{6A733526-D40F-4F24-823A-0352CCC7259D}"/>
    <dgm:cxn modelId="{15427A81-23CC-400E-A004-2C0E4D27A295}" type="presParOf" srcId="{E57EFB85-B8C6-488C-9483-9D667DABE764}" destId="{8D663A2C-38D6-4DAC-AD5E-3A39F27CB311}" srcOrd="0" destOrd="0" presId="urn:microsoft.com/office/officeart/2005/8/layout/hierarchy6"/>
    <dgm:cxn modelId="{15961B79-F6CE-4742-B6B6-19E7E759A60F}" type="presParOf" srcId="{8D663A2C-38D6-4DAC-AD5E-3A39F27CB311}" destId="{6F6E0F35-5B87-4442-9DCF-7522EC10BCF7}" srcOrd="0" destOrd="0" presId="urn:microsoft.com/office/officeart/2005/8/layout/hierarchy6"/>
    <dgm:cxn modelId="{180EFED4-8D65-4C6F-BF25-2B2015D0A8AA}" type="presParOf" srcId="{6F6E0F35-5B87-4442-9DCF-7522EC10BCF7}" destId="{E0CA4D04-31F2-43DB-BB9F-DD3909798882}" srcOrd="0" destOrd="0" presId="urn:microsoft.com/office/officeart/2005/8/layout/hierarchy6"/>
    <dgm:cxn modelId="{893F0F65-99F4-40B3-B9E3-0D46B09A1B17}" type="presParOf" srcId="{E0CA4D04-31F2-43DB-BB9F-DD3909798882}" destId="{A5431912-5552-4FA3-A47B-96053309D283}" srcOrd="0" destOrd="0" presId="urn:microsoft.com/office/officeart/2005/8/layout/hierarchy6"/>
    <dgm:cxn modelId="{13435D1D-AB95-4237-9934-C19FD518C6C6}" type="presParOf" srcId="{E0CA4D04-31F2-43DB-BB9F-DD3909798882}" destId="{E5F3C2DD-1EEA-4D3B-ACB5-774BB74075C4}" srcOrd="1" destOrd="0" presId="urn:microsoft.com/office/officeart/2005/8/layout/hierarchy6"/>
    <dgm:cxn modelId="{618E31FC-D5AA-4C8F-A255-9D2FD3B7A275}" type="presParOf" srcId="{E5F3C2DD-1EEA-4D3B-ACB5-774BB74075C4}" destId="{29821CFF-1B46-4E7D-9569-474F12706F4F}" srcOrd="0" destOrd="0" presId="urn:microsoft.com/office/officeart/2005/8/layout/hierarchy6"/>
    <dgm:cxn modelId="{F681764B-0B52-4C50-A8A7-C23A32BD0F03}" type="presParOf" srcId="{E5F3C2DD-1EEA-4D3B-ACB5-774BB74075C4}" destId="{1A011F37-9B3E-4355-BEE5-F25505AD3DBE}" srcOrd="1" destOrd="0" presId="urn:microsoft.com/office/officeart/2005/8/layout/hierarchy6"/>
    <dgm:cxn modelId="{51642448-B245-44C1-8A2F-E3E1246E8ED0}" type="presParOf" srcId="{1A011F37-9B3E-4355-BEE5-F25505AD3DBE}" destId="{68F69621-033A-4C77-BC1C-84ACAAF5F820}" srcOrd="0" destOrd="0" presId="urn:microsoft.com/office/officeart/2005/8/layout/hierarchy6"/>
    <dgm:cxn modelId="{444F3F34-4A46-4B21-BDD4-A3AFC295B0A8}" type="presParOf" srcId="{1A011F37-9B3E-4355-BEE5-F25505AD3DBE}" destId="{B4F6E0BB-5947-4EA1-9E41-C0F12DE02076}" srcOrd="1" destOrd="0" presId="urn:microsoft.com/office/officeart/2005/8/layout/hierarchy6"/>
    <dgm:cxn modelId="{87C97D1B-9F50-44BB-B6E4-2B95E1338EAA}" type="presParOf" srcId="{B4F6E0BB-5947-4EA1-9E41-C0F12DE02076}" destId="{335E5789-D1ED-49C6-A375-38D3D91654EC}" srcOrd="0" destOrd="0" presId="urn:microsoft.com/office/officeart/2005/8/layout/hierarchy6"/>
    <dgm:cxn modelId="{A5897B62-7A34-430D-8815-5131B0625C7F}" type="presParOf" srcId="{B4F6E0BB-5947-4EA1-9E41-C0F12DE02076}" destId="{91EC9A77-4C99-4971-82C6-76BF28EF30D8}" srcOrd="1" destOrd="0" presId="urn:microsoft.com/office/officeart/2005/8/layout/hierarchy6"/>
    <dgm:cxn modelId="{0BB08A13-7466-4185-A797-CB34304C6B7F}" type="presParOf" srcId="{91EC9A77-4C99-4971-82C6-76BF28EF30D8}" destId="{2C1A9745-0B04-41EB-8D5C-06F369741E64}" srcOrd="0" destOrd="0" presId="urn:microsoft.com/office/officeart/2005/8/layout/hierarchy6"/>
    <dgm:cxn modelId="{8535B4F3-FF76-4DA1-93C8-6FE5695AFB1A}" type="presParOf" srcId="{91EC9A77-4C99-4971-82C6-76BF28EF30D8}" destId="{A76A2505-B789-419C-B02E-23A086A16CD7}" srcOrd="1" destOrd="0" presId="urn:microsoft.com/office/officeart/2005/8/layout/hierarchy6"/>
    <dgm:cxn modelId="{2EAB8EF3-4605-4CA1-A292-E0D7E3E9DE5D}" type="presParOf" srcId="{A76A2505-B789-419C-B02E-23A086A16CD7}" destId="{5327C043-0AE0-4423-9D5F-E9341CF65B33}" srcOrd="0" destOrd="0" presId="urn:microsoft.com/office/officeart/2005/8/layout/hierarchy6"/>
    <dgm:cxn modelId="{19AD5515-B3FE-4CA3-9784-1CB8E9103C01}" type="presParOf" srcId="{A76A2505-B789-419C-B02E-23A086A16CD7}" destId="{AE5767E8-73B4-4C34-B999-C50B4EBC9AD7}" srcOrd="1" destOrd="0" presId="urn:microsoft.com/office/officeart/2005/8/layout/hierarchy6"/>
    <dgm:cxn modelId="{C451AD7F-3C9D-4CFA-8EC7-7270DFEC006C}" type="presParOf" srcId="{AE5767E8-73B4-4C34-B999-C50B4EBC9AD7}" destId="{E7097E88-33A3-44E4-A237-0F3D7960574A}" srcOrd="0" destOrd="0" presId="urn:microsoft.com/office/officeart/2005/8/layout/hierarchy6"/>
    <dgm:cxn modelId="{A4183775-4050-4920-8B50-922659E898D0}" type="presParOf" srcId="{AE5767E8-73B4-4C34-B999-C50B4EBC9AD7}" destId="{46F61CFB-4326-450B-B8DB-C492521000DD}" srcOrd="1" destOrd="0" presId="urn:microsoft.com/office/officeart/2005/8/layout/hierarchy6"/>
    <dgm:cxn modelId="{F12B9196-E2D4-4DAE-A073-782A726539CD}" type="presParOf" srcId="{A76A2505-B789-419C-B02E-23A086A16CD7}" destId="{BDEC279D-FFEF-4A39-998B-E324FED7E877}" srcOrd="2" destOrd="0" presId="urn:microsoft.com/office/officeart/2005/8/layout/hierarchy6"/>
    <dgm:cxn modelId="{8BF0A9D6-ACB4-499E-A27A-DB0D22302AD5}" type="presParOf" srcId="{A76A2505-B789-419C-B02E-23A086A16CD7}" destId="{D3876E93-A202-414C-8853-47850D0A3592}" srcOrd="3" destOrd="0" presId="urn:microsoft.com/office/officeart/2005/8/layout/hierarchy6"/>
    <dgm:cxn modelId="{CBBB000D-21F6-4CEF-A1C9-551F07ED7105}" type="presParOf" srcId="{D3876E93-A202-414C-8853-47850D0A3592}" destId="{EFCCFE67-14EE-4E7B-BF7A-D180C233DDDA}" srcOrd="0" destOrd="0" presId="urn:microsoft.com/office/officeart/2005/8/layout/hierarchy6"/>
    <dgm:cxn modelId="{44B7F922-5CBF-4583-88E8-D83A396F7F92}" type="presParOf" srcId="{D3876E93-A202-414C-8853-47850D0A3592}" destId="{F7C942D2-AEA5-4BB7-8B6B-48CF422BC42C}" srcOrd="1" destOrd="0" presId="urn:microsoft.com/office/officeart/2005/8/layout/hierarchy6"/>
    <dgm:cxn modelId="{67AA1BC3-0846-4500-AE81-CC18194B4E5B}" type="presParOf" srcId="{A76A2505-B789-419C-B02E-23A086A16CD7}" destId="{7F10A260-FD17-4B3C-A5A2-C153928D18CA}" srcOrd="4" destOrd="0" presId="urn:microsoft.com/office/officeart/2005/8/layout/hierarchy6"/>
    <dgm:cxn modelId="{04381111-D140-4989-ABC9-8D5EF2AD8FFB}" type="presParOf" srcId="{A76A2505-B789-419C-B02E-23A086A16CD7}" destId="{8063FB8B-C2B5-423D-92BC-6217F1AFDC21}" srcOrd="5" destOrd="0" presId="urn:microsoft.com/office/officeart/2005/8/layout/hierarchy6"/>
    <dgm:cxn modelId="{62425949-E1DD-47EA-AD5A-92320B84B5E1}" type="presParOf" srcId="{8063FB8B-C2B5-423D-92BC-6217F1AFDC21}" destId="{D62F64D9-6299-491A-956C-6B7A81900BE2}" srcOrd="0" destOrd="0" presId="urn:microsoft.com/office/officeart/2005/8/layout/hierarchy6"/>
    <dgm:cxn modelId="{836B6A54-BEE6-4AFA-BF76-121ECB1D00C5}" type="presParOf" srcId="{8063FB8B-C2B5-423D-92BC-6217F1AFDC21}" destId="{4813EC8E-F2ED-4EFE-9380-90C30BE4A06A}" srcOrd="1" destOrd="0" presId="urn:microsoft.com/office/officeart/2005/8/layout/hierarchy6"/>
    <dgm:cxn modelId="{7ECC5851-5E0B-4EA6-B9AD-09DBEC145415}" type="presParOf" srcId="{B4F6E0BB-5947-4EA1-9E41-C0F12DE02076}" destId="{4950123E-FFBF-4858-8239-7F039A9D882F}" srcOrd="2" destOrd="0" presId="urn:microsoft.com/office/officeart/2005/8/layout/hierarchy6"/>
    <dgm:cxn modelId="{E7007E8D-55BB-404F-A63C-1449FBDE749D}" type="presParOf" srcId="{B4F6E0BB-5947-4EA1-9E41-C0F12DE02076}" destId="{76536E67-A051-4811-B4AE-487E998610B1}" srcOrd="3" destOrd="0" presId="urn:microsoft.com/office/officeart/2005/8/layout/hierarchy6"/>
    <dgm:cxn modelId="{E592B370-9F15-48DB-9D7F-C6C841C9B75B}" type="presParOf" srcId="{76536E67-A051-4811-B4AE-487E998610B1}" destId="{6F1141A3-1FE4-4AFB-9063-BE71002BAA82}" srcOrd="0" destOrd="0" presId="urn:microsoft.com/office/officeart/2005/8/layout/hierarchy6"/>
    <dgm:cxn modelId="{3651A6AF-AA7F-422D-8315-C2731589FF3D}" type="presParOf" srcId="{76536E67-A051-4811-B4AE-487E998610B1}" destId="{BFDE8A1A-1F39-47A6-AE5E-AFFF947C3B63}" srcOrd="1" destOrd="0" presId="urn:microsoft.com/office/officeart/2005/8/layout/hierarchy6"/>
    <dgm:cxn modelId="{42168502-5C15-4187-B9C3-DC12E3C9D75C}" type="presParOf" srcId="{BFDE8A1A-1F39-47A6-AE5E-AFFF947C3B63}" destId="{C85302F1-0A71-48EC-81B4-3042C68C83E0}" srcOrd="0" destOrd="0" presId="urn:microsoft.com/office/officeart/2005/8/layout/hierarchy6"/>
    <dgm:cxn modelId="{7455D500-9061-4583-8930-11658605773A}" type="presParOf" srcId="{BFDE8A1A-1F39-47A6-AE5E-AFFF947C3B63}" destId="{3FBC0D1B-443A-47C7-8803-0CDB535F63F2}" srcOrd="1" destOrd="0" presId="urn:microsoft.com/office/officeart/2005/8/layout/hierarchy6"/>
    <dgm:cxn modelId="{2A3BA402-51E5-4F55-84F8-202C4EB4BFE8}" type="presParOf" srcId="{3FBC0D1B-443A-47C7-8803-0CDB535F63F2}" destId="{2D094BA8-2688-421B-A269-132485AD5BE9}" srcOrd="0" destOrd="0" presId="urn:microsoft.com/office/officeart/2005/8/layout/hierarchy6"/>
    <dgm:cxn modelId="{DC17A182-FB96-42BA-9547-C64826081654}" type="presParOf" srcId="{3FBC0D1B-443A-47C7-8803-0CDB535F63F2}" destId="{10C2FC08-65C4-4CF6-9E44-67A8FE5641B0}" srcOrd="1" destOrd="0" presId="urn:microsoft.com/office/officeart/2005/8/layout/hierarchy6"/>
    <dgm:cxn modelId="{BF0E677B-0DC7-48E2-ADBD-FFD8AD1FBA53}" type="presParOf" srcId="{BFDE8A1A-1F39-47A6-AE5E-AFFF947C3B63}" destId="{2AC19DEB-4530-4323-ADEE-D1C1079C3413}" srcOrd="2" destOrd="0" presId="urn:microsoft.com/office/officeart/2005/8/layout/hierarchy6"/>
    <dgm:cxn modelId="{9DC6B188-64A4-49AF-A31C-5A128AD62C34}" type="presParOf" srcId="{BFDE8A1A-1F39-47A6-AE5E-AFFF947C3B63}" destId="{1D3168D6-B2EE-48BC-A060-D9F63DFE5A89}" srcOrd="3" destOrd="0" presId="urn:microsoft.com/office/officeart/2005/8/layout/hierarchy6"/>
    <dgm:cxn modelId="{368494AE-89CA-4F86-8947-AE791F791EF2}" type="presParOf" srcId="{1D3168D6-B2EE-48BC-A060-D9F63DFE5A89}" destId="{36FAD074-59CE-4D06-BF7C-738300601148}" srcOrd="0" destOrd="0" presId="urn:microsoft.com/office/officeart/2005/8/layout/hierarchy6"/>
    <dgm:cxn modelId="{71BFC236-E143-4639-9082-712E2D2F8BB3}" type="presParOf" srcId="{1D3168D6-B2EE-48BC-A060-D9F63DFE5A89}" destId="{EF0BE396-7540-4491-A46C-E1EF66697826}" srcOrd="1" destOrd="0" presId="urn:microsoft.com/office/officeart/2005/8/layout/hierarchy6"/>
    <dgm:cxn modelId="{14E84AD9-310D-4EE1-8F47-F60E7B034CA0}" type="presParOf" srcId="{BFDE8A1A-1F39-47A6-AE5E-AFFF947C3B63}" destId="{0DBFBD99-AFE2-43AD-87F1-144223E25967}" srcOrd="4" destOrd="0" presId="urn:microsoft.com/office/officeart/2005/8/layout/hierarchy6"/>
    <dgm:cxn modelId="{FDDA587B-F93B-4688-B226-D39C39C39495}" type="presParOf" srcId="{BFDE8A1A-1F39-47A6-AE5E-AFFF947C3B63}" destId="{FCB16220-F3F0-4F7F-BB74-4326C9C75EC9}" srcOrd="5" destOrd="0" presId="urn:microsoft.com/office/officeart/2005/8/layout/hierarchy6"/>
    <dgm:cxn modelId="{0C30B116-ECE0-4C60-9A33-4F6211AB0373}" type="presParOf" srcId="{FCB16220-F3F0-4F7F-BB74-4326C9C75EC9}" destId="{0380B778-165B-49B4-9873-59EFB37CE739}" srcOrd="0" destOrd="0" presId="urn:microsoft.com/office/officeart/2005/8/layout/hierarchy6"/>
    <dgm:cxn modelId="{1F8368B4-0C6D-46BF-95C7-1C77CDD48B44}" type="presParOf" srcId="{FCB16220-F3F0-4F7F-BB74-4326C9C75EC9}" destId="{52C2A4EB-9CED-4969-B4F6-7C3817848817}" srcOrd="1" destOrd="0" presId="urn:microsoft.com/office/officeart/2005/8/layout/hierarchy6"/>
    <dgm:cxn modelId="{FD11FF91-B983-4E2C-9049-85AE4E792167}" type="presParOf" srcId="{B4F6E0BB-5947-4EA1-9E41-C0F12DE02076}" destId="{03308B16-B089-47D5-A899-4F91A44A7B26}" srcOrd="4" destOrd="0" presId="urn:microsoft.com/office/officeart/2005/8/layout/hierarchy6"/>
    <dgm:cxn modelId="{65B9B133-9427-4495-A5EF-4EA68116619F}" type="presParOf" srcId="{B4F6E0BB-5947-4EA1-9E41-C0F12DE02076}" destId="{502F4461-378D-4722-B830-A35937CAC011}" srcOrd="5" destOrd="0" presId="urn:microsoft.com/office/officeart/2005/8/layout/hierarchy6"/>
    <dgm:cxn modelId="{B90F1AFF-1979-40F1-A53E-1C27A0EEEA60}" type="presParOf" srcId="{502F4461-378D-4722-B830-A35937CAC011}" destId="{B23F82EE-2E10-4BB3-8DB7-C8812A60C8DF}" srcOrd="0" destOrd="0" presId="urn:microsoft.com/office/officeart/2005/8/layout/hierarchy6"/>
    <dgm:cxn modelId="{29B0860E-B01B-45DE-875E-21AA17A35D39}" type="presParOf" srcId="{502F4461-378D-4722-B830-A35937CAC011}" destId="{8E02DF30-76FD-4D9F-B63C-044D298EED16}" srcOrd="1" destOrd="0" presId="urn:microsoft.com/office/officeart/2005/8/layout/hierarchy6"/>
    <dgm:cxn modelId="{3842998C-AC6A-4ADB-B7BE-FA1D8726DACE}" type="presParOf" srcId="{8E02DF30-76FD-4D9F-B63C-044D298EED16}" destId="{1B932097-B8A3-4C7C-9D89-ADD76A9E1951}" srcOrd="0" destOrd="0" presId="urn:microsoft.com/office/officeart/2005/8/layout/hierarchy6"/>
    <dgm:cxn modelId="{1098D6C4-D0B0-4778-8751-B836318024D8}" type="presParOf" srcId="{8E02DF30-76FD-4D9F-B63C-044D298EED16}" destId="{C8643E5B-CFE7-48AD-BEA3-520D3F73DCD6}" srcOrd="1" destOrd="0" presId="urn:microsoft.com/office/officeart/2005/8/layout/hierarchy6"/>
    <dgm:cxn modelId="{95ECDF42-A75E-4F63-95BD-28BAF48B2443}" type="presParOf" srcId="{C8643E5B-CFE7-48AD-BEA3-520D3F73DCD6}" destId="{6CE21C97-CFB3-488C-9690-39624A4F474E}" srcOrd="0" destOrd="0" presId="urn:microsoft.com/office/officeart/2005/8/layout/hierarchy6"/>
    <dgm:cxn modelId="{37164E3D-66C4-4DD4-9A43-32BEA4AC2C2D}" type="presParOf" srcId="{C8643E5B-CFE7-48AD-BEA3-520D3F73DCD6}" destId="{2473AFDA-E457-4299-8DFA-8517729E0DDD}" srcOrd="1" destOrd="0" presId="urn:microsoft.com/office/officeart/2005/8/layout/hierarchy6"/>
    <dgm:cxn modelId="{F070DECB-9FA0-4180-B013-0D064489C1F8}" type="presParOf" srcId="{8E02DF30-76FD-4D9F-B63C-044D298EED16}" destId="{5F68FC9B-0873-49FB-BA06-9559249BDA60}" srcOrd="2" destOrd="0" presId="urn:microsoft.com/office/officeart/2005/8/layout/hierarchy6"/>
    <dgm:cxn modelId="{7C25445C-DE7B-4A2D-B25D-07EFD7072D3A}" type="presParOf" srcId="{8E02DF30-76FD-4D9F-B63C-044D298EED16}" destId="{97928888-E714-40A6-A1F8-6308E87C6DE4}" srcOrd="3" destOrd="0" presId="urn:microsoft.com/office/officeart/2005/8/layout/hierarchy6"/>
    <dgm:cxn modelId="{BBF7C89F-1FB5-4946-AFA3-242F99FB6923}" type="presParOf" srcId="{97928888-E714-40A6-A1F8-6308E87C6DE4}" destId="{9ADE2679-12F2-4C8D-AEA2-4D1AC145C0D6}" srcOrd="0" destOrd="0" presId="urn:microsoft.com/office/officeart/2005/8/layout/hierarchy6"/>
    <dgm:cxn modelId="{001849DB-950B-49F7-9DFA-EEA16D3435E5}" type="presParOf" srcId="{97928888-E714-40A6-A1F8-6308E87C6DE4}" destId="{3CAE40AC-2474-4FC3-9F85-829FD52A2B25}" srcOrd="1" destOrd="0" presId="urn:microsoft.com/office/officeart/2005/8/layout/hierarchy6"/>
    <dgm:cxn modelId="{C395E415-128E-4A0B-B5C3-C2B7E3340424}" type="presParOf" srcId="{8E02DF30-76FD-4D9F-B63C-044D298EED16}" destId="{C6C1D06B-E4FE-48F5-84A1-A0A770AB4B32}" srcOrd="4" destOrd="0" presId="urn:microsoft.com/office/officeart/2005/8/layout/hierarchy6"/>
    <dgm:cxn modelId="{F8E7C844-A365-4760-A008-BF63477FB869}" type="presParOf" srcId="{8E02DF30-76FD-4D9F-B63C-044D298EED16}" destId="{B1D26476-B8E9-4C18-A6CF-E704264C7207}" srcOrd="5" destOrd="0" presId="urn:microsoft.com/office/officeart/2005/8/layout/hierarchy6"/>
    <dgm:cxn modelId="{B8535E88-DB5B-4547-BD7A-6D67AF7BD6FC}" type="presParOf" srcId="{B1D26476-B8E9-4C18-A6CF-E704264C7207}" destId="{B0A434A1-2BE0-4DD7-8580-FE43FB26D727}" srcOrd="0" destOrd="0" presId="urn:microsoft.com/office/officeart/2005/8/layout/hierarchy6"/>
    <dgm:cxn modelId="{23651E6E-B61C-484F-824A-D8C2332E00CE}" type="presParOf" srcId="{B1D26476-B8E9-4C18-A6CF-E704264C7207}" destId="{C294862D-70E2-4035-919C-11BEFB8A1EA9}" srcOrd="1" destOrd="0" presId="urn:microsoft.com/office/officeart/2005/8/layout/hierarchy6"/>
    <dgm:cxn modelId="{5BA06066-6792-4704-BD1F-D80420F17CEB}" type="presParOf" srcId="{E5F3C2DD-1EEA-4D3B-ACB5-774BB74075C4}" destId="{2051B1A5-E8F0-4595-AAF8-7564E648DF25}" srcOrd="2" destOrd="0" presId="urn:microsoft.com/office/officeart/2005/8/layout/hierarchy6"/>
    <dgm:cxn modelId="{8D5979CA-D4B7-48AA-8434-CAB4B2D08E33}" type="presParOf" srcId="{E5F3C2DD-1EEA-4D3B-ACB5-774BB74075C4}" destId="{2C6DF382-FCFA-47C1-9A41-E3708DA56681}" srcOrd="3" destOrd="0" presId="urn:microsoft.com/office/officeart/2005/8/layout/hierarchy6"/>
    <dgm:cxn modelId="{7CCB1738-9C53-4D29-B6E8-7E6859EB892E}" type="presParOf" srcId="{2C6DF382-FCFA-47C1-9A41-E3708DA56681}" destId="{B94E8DCC-D11E-4668-82CE-86B2F2D441BD}" srcOrd="0" destOrd="0" presId="urn:microsoft.com/office/officeart/2005/8/layout/hierarchy6"/>
    <dgm:cxn modelId="{5C831327-DC35-4408-9A08-6A96DBBC5F2D}" type="presParOf" srcId="{2C6DF382-FCFA-47C1-9A41-E3708DA56681}" destId="{251FBA7B-737D-4AD0-8AA8-CEA5C231EE5D}" srcOrd="1" destOrd="0" presId="urn:microsoft.com/office/officeart/2005/8/layout/hierarchy6"/>
    <dgm:cxn modelId="{460159BD-6263-4638-9292-4107908EB61C}" type="presParOf" srcId="{251FBA7B-737D-4AD0-8AA8-CEA5C231EE5D}" destId="{7441493A-84FD-4B7C-81DA-8B690B2B6EBF}" srcOrd="0" destOrd="0" presId="urn:microsoft.com/office/officeart/2005/8/layout/hierarchy6"/>
    <dgm:cxn modelId="{07294679-EEA7-4FF2-8DF2-AD5D1BCB81AC}" type="presParOf" srcId="{251FBA7B-737D-4AD0-8AA8-CEA5C231EE5D}" destId="{112952DF-0A14-4A6B-A8E1-AFD5F62098B9}" srcOrd="1" destOrd="0" presId="urn:microsoft.com/office/officeart/2005/8/layout/hierarchy6"/>
    <dgm:cxn modelId="{BB3B2A7D-95F2-44D2-9503-868BF7C8496B}" type="presParOf" srcId="{112952DF-0A14-4A6B-A8E1-AFD5F62098B9}" destId="{68C36EE6-9D78-4BCD-8332-B6F67FA16957}" srcOrd="0" destOrd="0" presId="urn:microsoft.com/office/officeart/2005/8/layout/hierarchy6"/>
    <dgm:cxn modelId="{E471964C-5605-46AE-B168-9CE52D9AE320}" type="presParOf" srcId="{112952DF-0A14-4A6B-A8E1-AFD5F62098B9}" destId="{E206B3A1-9174-4F70-BD42-58F5E2353296}" srcOrd="1" destOrd="0" presId="urn:microsoft.com/office/officeart/2005/8/layout/hierarchy6"/>
    <dgm:cxn modelId="{1A09C71C-FA84-470A-AACE-EC91255AFEF0}" type="presParOf" srcId="{E206B3A1-9174-4F70-BD42-58F5E2353296}" destId="{6CBB8BE4-DEAD-4936-81A1-906BC6FEC3D2}" srcOrd="0" destOrd="0" presId="urn:microsoft.com/office/officeart/2005/8/layout/hierarchy6"/>
    <dgm:cxn modelId="{6FEAFD12-FC22-4676-92FE-F4E117493F8C}" type="presParOf" srcId="{E206B3A1-9174-4F70-BD42-58F5E2353296}" destId="{BD8F8DC1-FC9A-4D7E-AD59-8BBC61F69EE7}" srcOrd="1" destOrd="0" presId="urn:microsoft.com/office/officeart/2005/8/layout/hierarchy6"/>
    <dgm:cxn modelId="{6E8B32CB-EDF2-4DB4-9B0C-DF32D579255C}" type="presParOf" srcId="{BD8F8DC1-FC9A-4D7E-AD59-8BBC61F69EE7}" destId="{F2CBD8B3-99D7-4CBD-A377-FF8DB4FE8534}" srcOrd="0" destOrd="0" presId="urn:microsoft.com/office/officeart/2005/8/layout/hierarchy6"/>
    <dgm:cxn modelId="{CD4C4DCC-766C-4110-A012-DA180CFCF4CA}" type="presParOf" srcId="{BD8F8DC1-FC9A-4D7E-AD59-8BBC61F69EE7}" destId="{F50ED08B-60EC-4FD4-BDFC-D67224E88447}" srcOrd="1" destOrd="0" presId="urn:microsoft.com/office/officeart/2005/8/layout/hierarchy6"/>
    <dgm:cxn modelId="{2DAFD457-E5A4-41BC-A2A2-72F1443D4495}" type="presParOf" srcId="{E206B3A1-9174-4F70-BD42-58F5E2353296}" destId="{12755046-906D-4B35-A605-7D7ABB2C5893}" srcOrd="2" destOrd="0" presId="urn:microsoft.com/office/officeart/2005/8/layout/hierarchy6"/>
    <dgm:cxn modelId="{93D6AD48-D847-47FD-A941-DCA11D6A406F}" type="presParOf" srcId="{E206B3A1-9174-4F70-BD42-58F5E2353296}" destId="{D79CE622-EA76-4C58-AD79-99382BA79A6C}" srcOrd="3" destOrd="0" presId="urn:microsoft.com/office/officeart/2005/8/layout/hierarchy6"/>
    <dgm:cxn modelId="{BF096F7E-9771-4EE9-902F-730155145CD4}" type="presParOf" srcId="{D79CE622-EA76-4C58-AD79-99382BA79A6C}" destId="{D24A9539-7189-4CD5-965B-3C344B63AA53}" srcOrd="0" destOrd="0" presId="urn:microsoft.com/office/officeart/2005/8/layout/hierarchy6"/>
    <dgm:cxn modelId="{EC576C8F-7A68-4912-A699-0EFD2CBF6CF9}" type="presParOf" srcId="{D79CE622-EA76-4C58-AD79-99382BA79A6C}" destId="{F6389871-05A5-471D-A4C6-C540D8F05CFF}" srcOrd="1" destOrd="0" presId="urn:microsoft.com/office/officeart/2005/8/layout/hierarchy6"/>
    <dgm:cxn modelId="{8FCDC5FE-7E88-43C1-A30A-05F86D4A3631}" type="presParOf" srcId="{E206B3A1-9174-4F70-BD42-58F5E2353296}" destId="{FAC4BBC9-A7F3-4400-A0A5-9CBD1687F873}" srcOrd="4" destOrd="0" presId="urn:microsoft.com/office/officeart/2005/8/layout/hierarchy6"/>
    <dgm:cxn modelId="{4973A0EB-FA5E-459B-B456-8703E0089F68}" type="presParOf" srcId="{E206B3A1-9174-4F70-BD42-58F5E2353296}" destId="{DA20DB4D-C47A-4348-B49D-0452D4A8BF44}" srcOrd="5" destOrd="0" presId="urn:microsoft.com/office/officeart/2005/8/layout/hierarchy6"/>
    <dgm:cxn modelId="{27F9569E-3C8E-4E38-BC08-325235FEB366}" type="presParOf" srcId="{DA20DB4D-C47A-4348-B49D-0452D4A8BF44}" destId="{EF0B6127-9B35-4E5A-BF33-F5921236457C}" srcOrd="0" destOrd="0" presId="urn:microsoft.com/office/officeart/2005/8/layout/hierarchy6"/>
    <dgm:cxn modelId="{D00ECE9D-346F-4D78-9E4D-6DB834433955}" type="presParOf" srcId="{DA20DB4D-C47A-4348-B49D-0452D4A8BF44}" destId="{BAED9143-FDD7-43E6-8A15-9361B25CE453}" srcOrd="1" destOrd="0" presId="urn:microsoft.com/office/officeart/2005/8/layout/hierarchy6"/>
    <dgm:cxn modelId="{97CBE1E7-99A3-4CE3-A01D-BAA893CDA652}" type="presParOf" srcId="{251FBA7B-737D-4AD0-8AA8-CEA5C231EE5D}" destId="{11C40B33-C2F2-4D4D-BA36-435022235780}" srcOrd="2" destOrd="0" presId="urn:microsoft.com/office/officeart/2005/8/layout/hierarchy6"/>
    <dgm:cxn modelId="{75ADC89B-3418-40CB-A753-781BAC0EDFF3}" type="presParOf" srcId="{251FBA7B-737D-4AD0-8AA8-CEA5C231EE5D}" destId="{14F719B3-77DE-4010-87FB-41306129CD11}" srcOrd="3" destOrd="0" presId="urn:microsoft.com/office/officeart/2005/8/layout/hierarchy6"/>
    <dgm:cxn modelId="{EB219AB6-8568-4DED-876E-6577309D7A87}" type="presParOf" srcId="{14F719B3-77DE-4010-87FB-41306129CD11}" destId="{90332467-89C3-4E03-9E31-B8B8447FE18B}" srcOrd="0" destOrd="0" presId="urn:microsoft.com/office/officeart/2005/8/layout/hierarchy6"/>
    <dgm:cxn modelId="{4BC2BE18-A7C4-4571-B05C-2AC7B2B6AED9}" type="presParOf" srcId="{14F719B3-77DE-4010-87FB-41306129CD11}" destId="{1AD30AA4-3938-4554-B209-913B18C32751}" srcOrd="1" destOrd="0" presId="urn:microsoft.com/office/officeart/2005/8/layout/hierarchy6"/>
    <dgm:cxn modelId="{9C56DDBD-F7E0-4AC6-8238-22C646CA1699}" type="presParOf" srcId="{1AD30AA4-3938-4554-B209-913B18C32751}" destId="{A0BB19F0-6A90-437F-ADF2-F87BE620D33E}" srcOrd="0" destOrd="0" presId="urn:microsoft.com/office/officeart/2005/8/layout/hierarchy6"/>
    <dgm:cxn modelId="{7273B5A6-6B4D-43B5-950B-7D7F8106CE0C}" type="presParOf" srcId="{1AD30AA4-3938-4554-B209-913B18C32751}" destId="{67680BA7-6676-47BD-96CF-100594A8921B}" srcOrd="1" destOrd="0" presId="urn:microsoft.com/office/officeart/2005/8/layout/hierarchy6"/>
    <dgm:cxn modelId="{B43978FB-375A-4B5A-A791-8EA1137DBDF4}" type="presParOf" srcId="{67680BA7-6676-47BD-96CF-100594A8921B}" destId="{F69C383C-42A4-4865-948F-3FBCA60C2DA7}" srcOrd="0" destOrd="0" presId="urn:microsoft.com/office/officeart/2005/8/layout/hierarchy6"/>
    <dgm:cxn modelId="{5E2B3040-6276-4077-9B7B-D8DD902441E1}" type="presParOf" srcId="{67680BA7-6676-47BD-96CF-100594A8921B}" destId="{65509132-9E7C-4AF6-B192-5B5B56AF7C0A}" srcOrd="1" destOrd="0" presId="urn:microsoft.com/office/officeart/2005/8/layout/hierarchy6"/>
    <dgm:cxn modelId="{9BEEF080-BA7B-4586-B6B5-4A99F23A2A49}" type="presParOf" srcId="{1AD30AA4-3938-4554-B209-913B18C32751}" destId="{EEB1D750-0362-4BFF-9185-0F9F06F94900}" srcOrd="2" destOrd="0" presId="urn:microsoft.com/office/officeart/2005/8/layout/hierarchy6"/>
    <dgm:cxn modelId="{E00929AC-2A47-4CBD-9BAF-EEFCF400ED7E}" type="presParOf" srcId="{1AD30AA4-3938-4554-B209-913B18C32751}" destId="{591EF73C-F248-436A-86AC-A512499EF75B}" srcOrd="3" destOrd="0" presId="urn:microsoft.com/office/officeart/2005/8/layout/hierarchy6"/>
    <dgm:cxn modelId="{2566F355-3E81-46A8-AE9E-848BF9EF0F05}" type="presParOf" srcId="{591EF73C-F248-436A-86AC-A512499EF75B}" destId="{3F96C7B7-6F9F-4317-AB88-CD563E9CFE7C}" srcOrd="0" destOrd="0" presId="urn:microsoft.com/office/officeart/2005/8/layout/hierarchy6"/>
    <dgm:cxn modelId="{82EE5373-C817-4E41-9080-9530C066073E}" type="presParOf" srcId="{591EF73C-F248-436A-86AC-A512499EF75B}" destId="{565BF7B1-9573-40AD-8AC8-50DC03E04FDE}" srcOrd="1" destOrd="0" presId="urn:microsoft.com/office/officeart/2005/8/layout/hierarchy6"/>
    <dgm:cxn modelId="{85A9DCAD-A349-42A6-A39E-8EF9F7B09D45}" type="presParOf" srcId="{1AD30AA4-3938-4554-B209-913B18C32751}" destId="{C704D045-9E4A-40D7-9BD2-488D4C14C882}" srcOrd="4" destOrd="0" presId="urn:microsoft.com/office/officeart/2005/8/layout/hierarchy6"/>
    <dgm:cxn modelId="{76FE4557-8012-42EE-9A69-51C92B951603}" type="presParOf" srcId="{1AD30AA4-3938-4554-B209-913B18C32751}" destId="{C7E5518D-C11A-4C30-9066-C2E72C40A12A}" srcOrd="5" destOrd="0" presId="urn:microsoft.com/office/officeart/2005/8/layout/hierarchy6"/>
    <dgm:cxn modelId="{1C3019E8-7EC0-4B9F-B8E8-78B05C313132}" type="presParOf" srcId="{C7E5518D-C11A-4C30-9066-C2E72C40A12A}" destId="{E35D150A-5CB9-4923-83DD-A1C8C51D77CE}" srcOrd="0" destOrd="0" presId="urn:microsoft.com/office/officeart/2005/8/layout/hierarchy6"/>
    <dgm:cxn modelId="{61A743C6-BCCB-4750-98B3-D4D395398DB3}" type="presParOf" srcId="{C7E5518D-C11A-4C30-9066-C2E72C40A12A}" destId="{0AEBACC7-236F-41FB-B732-F8D99BC5EACA}" srcOrd="1" destOrd="0" presId="urn:microsoft.com/office/officeart/2005/8/layout/hierarchy6"/>
    <dgm:cxn modelId="{D5D1CEE6-05CC-4FFB-9CA9-A1091FAE3921}" type="presParOf" srcId="{251FBA7B-737D-4AD0-8AA8-CEA5C231EE5D}" destId="{FD5C665F-8132-4549-BFC2-EDE2959CF7C6}" srcOrd="4" destOrd="0" presId="urn:microsoft.com/office/officeart/2005/8/layout/hierarchy6"/>
    <dgm:cxn modelId="{C9E7D8BF-B105-4CAA-A03F-708AA4FC3BD4}" type="presParOf" srcId="{251FBA7B-737D-4AD0-8AA8-CEA5C231EE5D}" destId="{397BCDAB-86AA-4B4B-A216-D99D8094D18C}" srcOrd="5" destOrd="0" presId="urn:microsoft.com/office/officeart/2005/8/layout/hierarchy6"/>
    <dgm:cxn modelId="{BD4EB7C8-9F24-4023-B589-EE77BB59E0FD}" type="presParOf" srcId="{397BCDAB-86AA-4B4B-A216-D99D8094D18C}" destId="{BDC74506-A70E-4FB3-84F8-2B0398F942DB}" srcOrd="0" destOrd="0" presId="urn:microsoft.com/office/officeart/2005/8/layout/hierarchy6"/>
    <dgm:cxn modelId="{824BAA31-1271-4E0C-8985-0207D39A428C}" type="presParOf" srcId="{397BCDAB-86AA-4B4B-A216-D99D8094D18C}" destId="{44422A04-2C3F-4F20-ADFD-67DD1C3EFB46}" srcOrd="1" destOrd="0" presId="urn:microsoft.com/office/officeart/2005/8/layout/hierarchy6"/>
    <dgm:cxn modelId="{49828790-74DF-495B-9BC1-7C79AEBC0E29}" type="presParOf" srcId="{44422A04-2C3F-4F20-ADFD-67DD1C3EFB46}" destId="{77555675-7C61-42FC-95F0-7F4A9B6F768F}" srcOrd="0" destOrd="0" presId="urn:microsoft.com/office/officeart/2005/8/layout/hierarchy6"/>
    <dgm:cxn modelId="{9A8A88E3-9D5C-489F-A0EC-63B6E34ED896}" type="presParOf" srcId="{44422A04-2C3F-4F20-ADFD-67DD1C3EFB46}" destId="{8A99F926-2C49-48F0-A1E9-2ED63263F393}" srcOrd="1" destOrd="0" presId="urn:microsoft.com/office/officeart/2005/8/layout/hierarchy6"/>
    <dgm:cxn modelId="{F5789370-4D5E-4EF3-A4EC-E8E683DEBC62}" type="presParOf" srcId="{8A99F926-2C49-48F0-A1E9-2ED63263F393}" destId="{C92203B2-603F-43D5-A04D-7D7626299978}" srcOrd="0" destOrd="0" presId="urn:microsoft.com/office/officeart/2005/8/layout/hierarchy6"/>
    <dgm:cxn modelId="{21FC9BDB-C8E6-4D96-9E85-052EA6A43ACB}" type="presParOf" srcId="{8A99F926-2C49-48F0-A1E9-2ED63263F393}" destId="{BF21A2C6-DA29-4937-ADAC-E809542B0CA0}" srcOrd="1" destOrd="0" presId="urn:microsoft.com/office/officeart/2005/8/layout/hierarchy6"/>
    <dgm:cxn modelId="{DE74FA6E-FD14-44C8-A3B0-D25A680F9B2B}" type="presParOf" srcId="{44422A04-2C3F-4F20-ADFD-67DD1C3EFB46}" destId="{62D7D6DB-EABE-48D1-85F0-F9D8EB3B20BB}" srcOrd="2" destOrd="0" presId="urn:microsoft.com/office/officeart/2005/8/layout/hierarchy6"/>
    <dgm:cxn modelId="{8C31B747-8F0F-4B22-B777-197057AD3239}" type="presParOf" srcId="{44422A04-2C3F-4F20-ADFD-67DD1C3EFB46}" destId="{2B6FDA33-1C73-46A0-9682-442974B2AB69}" srcOrd="3" destOrd="0" presId="urn:microsoft.com/office/officeart/2005/8/layout/hierarchy6"/>
    <dgm:cxn modelId="{D19082EB-D342-47CB-994C-BCB9B9909775}" type="presParOf" srcId="{2B6FDA33-1C73-46A0-9682-442974B2AB69}" destId="{73C6FAE9-175F-4968-BF28-2D0FE4DE556D}" srcOrd="0" destOrd="0" presId="urn:microsoft.com/office/officeart/2005/8/layout/hierarchy6"/>
    <dgm:cxn modelId="{C77D3A71-5F3F-42AE-94D6-BADBC4C04387}" type="presParOf" srcId="{2B6FDA33-1C73-46A0-9682-442974B2AB69}" destId="{24C5EE54-522E-4D47-B52F-C1BB4293D0D8}" srcOrd="1" destOrd="0" presId="urn:microsoft.com/office/officeart/2005/8/layout/hierarchy6"/>
    <dgm:cxn modelId="{30DE8A1F-36C6-4535-A822-3A30EE8239AC}" type="presParOf" srcId="{44422A04-2C3F-4F20-ADFD-67DD1C3EFB46}" destId="{7C1F2111-3EA8-420D-9440-E3AF6FA156EF}" srcOrd="4" destOrd="0" presId="urn:microsoft.com/office/officeart/2005/8/layout/hierarchy6"/>
    <dgm:cxn modelId="{A0A547A5-CD88-4DC2-B2AB-9030D3D9C634}" type="presParOf" srcId="{44422A04-2C3F-4F20-ADFD-67DD1C3EFB46}" destId="{D42C13E6-DE62-45C6-82A9-F83DC480F43D}" srcOrd="5" destOrd="0" presId="urn:microsoft.com/office/officeart/2005/8/layout/hierarchy6"/>
    <dgm:cxn modelId="{80CBB54A-7F75-4EC5-A5FE-3BBA26A40CD3}" type="presParOf" srcId="{D42C13E6-DE62-45C6-82A9-F83DC480F43D}" destId="{0E742C79-8D42-48F1-AEA0-5A23696408DB}" srcOrd="0" destOrd="0" presId="urn:microsoft.com/office/officeart/2005/8/layout/hierarchy6"/>
    <dgm:cxn modelId="{8DCDFBD3-17D0-4053-B3D4-2069B768086D}" type="presParOf" srcId="{D42C13E6-DE62-45C6-82A9-F83DC480F43D}" destId="{3440E04E-F996-4053-A60F-81C4DE095E3E}" srcOrd="1" destOrd="0" presId="urn:microsoft.com/office/officeart/2005/8/layout/hierarchy6"/>
    <dgm:cxn modelId="{C7085228-96EF-421C-A626-548064564C76}" type="presParOf" srcId="{E5F3C2DD-1EEA-4D3B-ACB5-774BB74075C4}" destId="{5451CF33-C6D4-4E9A-92E3-93EFE9A52E01}" srcOrd="4" destOrd="0" presId="urn:microsoft.com/office/officeart/2005/8/layout/hierarchy6"/>
    <dgm:cxn modelId="{596F8E7C-81C3-496E-9BE7-BD5F08BED5F0}" type="presParOf" srcId="{E5F3C2DD-1EEA-4D3B-ACB5-774BB74075C4}" destId="{2C7B0EAD-BBDD-4F30-B016-8E2053744C0E}" srcOrd="5" destOrd="0" presId="urn:microsoft.com/office/officeart/2005/8/layout/hierarchy6"/>
    <dgm:cxn modelId="{64EB219C-2F20-4F7F-8F3B-E009B7A5B927}" type="presParOf" srcId="{2C7B0EAD-BBDD-4F30-B016-8E2053744C0E}" destId="{DC0921A9-B81E-40FB-B736-AA718165414D}" srcOrd="0" destOrd="0" presId="urn:microsoft.com/office/officeart/2005/8/layout/hierarchy6"/>
    <dgm:cxn modelId="{94727A44-9C7F-458E-9B8E-F79CA25FF3CD}" type="presParOf" srcId="{2C7B0EAD-BBDD-4F30-B016-8E2053744C0E}" destId="{69648FD2-0444-4E26-99D0-7546B4EBDA29}" srcOrd="1" destOrd="0" presId="urn:microsoft.com/office/officeart/2005/8/layout/hierarchy6"/>
    <dgm:cxn modelId="{916F926F-9D3C-4A52-84C8-CEDDD7FF7718}" type="presParOf" srcId="{69648FD2-0444-4E26-99D0-7546B4EBDA29}" destId="{D3202DC7-92EB-438F-A162-45F021D23ECB}" srcOrd="0" destOrd="0" presId="urn:microsoft.com/office/officeart/2005/8/layout/hierarchy6"/>
    <dgm:cxn modelId="{985E9EAC-CB6D-41B3-858B-D89DA16AFD27}" type="presParOf" srcId="{69648FD2-0444-4E26-99D0-7546B4EBDA29}" destId="{26010C5F-97DC-4DDB-AC4C-CC953BCCFE82}" srcOrd="1" destOrd="0" presId="urn:microsoft.com/office/officeart/2005/8/layout/hierarchy6"/>
    <dgm:cxn modelId="{A6253008-4B8C-4413-AF54-80BCD02966D0}" type="presParOf" srcId="{26010C5F-97DC-4DDB-AC4C-CC953BCCFE82}" destId="{08AADBCE-D9FE-4B58-99FD-C909C238A031}" srcOrd="0" destOrd="0" presId="urn:microsoft.com/office/officeart/2005/8/layout/hierarchy6"/>
    <dgm:cxn modelId="{565A0820-8DF9-4FC2-A529-EE8D8BB4CD10}" type="presParOf" srcId="{26010C5F-97DC-4DDB-AC4C-CC953BCCFE82}" destId="{AC321715-AB0B-4926-B179-A0EA0E1BB6FC}" srcOrd="1" destOrd="0" presId="urn:microsoft.com/office/officeart/2005/8/layout/hierarchy6"/>
    <dgm:cxn modelId="{18A3F20A-ECB5-4003-8954-CF8F03AC3CBA}" type="presParOf" srcId="{AC321715-AB0B-4926-B179-A0EA0E1BB6FC}" destId="{24EF10C0-639A-427D-942F-623A1AFB42DC}" srcOrd="0" destOrd="0" presId="urn:microsoft.com/office/officeart/2005/8/layout/hierarchy6"/>
    <dgm:cxn modelId="{18C422CF-FE6C-4DB1-9270-24D84CEEAD44}" type="presParOf" srcId="{AC321715-AB0B-4926-B179-A0EA0E1BB6FC}" destId="{44617A38-BDAC-494D-B34B-0D62E7CA51A0}" srcOrd="1" destOrd="0" presId="urn:microsoft.com/office/officeart/2005/8/layout/hierarchy6"/>
    <dgm:cxn modelId="{F439D4D5-C9C1-4FA5-AA8D-233C71541E80}" type="presParOf" srcId="{44617A38-BDAC-494D-B34B-0D62E7CA51A0}" destId="{0A5F1788-BCEF-40F5-8EAD-065B71446C21}" srcOrd="0" destOrd="0" presId="urn:microsoft.com/office/officeart/2005/8/layout/hierarchy6"/>
    <dgm:cxn modelId="{AB9C17E2-719B-48D2-B0E6-8413095A5E15}" type="presParOf" srcId="{44617A38-BDAC-494D-B34B-0D62E7CA51A0}" destId="{3E5533A7-2401-4444-9DB0-FE65E925EE4A}" srcOrd="1" destOrd="0" presId="urn:microsoft.com/office/officeart/2005/8/layout/hierarchy6"/>
    <dgm:cxn modelId="{59D3A5D6-B7CF-4F38-B182-0BCE1D994139}" type="presParOf" srcId="{AC321715-AB0B-4926-B179-A0EA0E1BB6FC}" destId="{77DD074F-62E7-464E-9F08-CF8794E4AC33}" srcOrd="2" destOrd="0" presId="urn:microsoft.com/office/officeart/2005/8/layout/hierarchy6"/>
    <dgm:cxn modelId="{F59A2196-ECDF-4771-89F4-54E18D7C6319}" type="presParOf" srcId="{AC321715-AB0B-4926-B179-A0EA0E1BB6FC}" destId="{6ED003B8-4F3E-4486-9107-19BEEAB766D6}" srcOrd="3" destOrd="0" presId="urn:microsoft.com/office/officeart/2005/8/layout/hierarchy6"/>
    <dgm:cxn modelId="{3E043DFA-49D8-4C53-A615-9B5E6060B2E5}" type="presParOf" srcId="{6ED003B8-4F3E-4486-9107-19BEEAB766D6}" destId="{39B6FE31-4E5F-44F3-A21A-7CC93EEEAC40}" srcOrd="0" destOrd="0" presId="urn:microsoft.com/office/officeart/2005/8/layout/hierarchy6"/>
    <dgm:cxn modelId="{80F97E5B-78EF-41A1-9ECF-22EB7DF61196}" type="presParOf" srcId="{6ED003B8-4F3E-4486-9107-19BEEAB766D6}" destId="{F63E3C10-5604-48AB-B16D-247FF4FA4139}" srcOrd="1" destOrd="0" presId="urn:microsoft.com/office/officeart/2005/8/layout/hierarchy6"/>
    <dgm:cxn modelId="{FD38132C-9B92-42B6-A21D-0304BE82BFE5}" type="presParOf" srcId="{AC321715-AB0B-4926-B179-A0EA0E1BB6FC}" destId="{484B8929-3FD5-46DA-B292-631301A68EAF}" srcOrd="4" destOrd="0" presId="urn:microsoft.com/office/officeart/2005/8/layout/hierarchy6"/>
    <dgm:cxn modelId="{03DED6E6-DB09-4787-894F-4200C2771792}" type="presParOf" srcId="{AC321715-AB0B-4926-B179-A0EA0E1BB6FC}" destId="{B053F263-6AD9-42D1-84B0-1F88DE344E29}" srcOrd="5" destOrd="0" presId="urn:microsoft.com/office/officeart/2005/8/layout/hierarchy6"/>
    <dgm:cxn modelId="{CADAE237-668F-452F-8D99-52EB3AA4BD95}" type="presParOf" srcId="{B053F263-6AD9-42D1-84B0-1F88DE344E29}" destId="{C5E7DFA3-7E8E-4507-AFE8-56F2C80478C2}" srcOrd="0" destOrd="0" presId="urn:microsoft.com/office/officeart/2005/8/layout/hierarchy6"/>
    <dgm:cxn modelId="{4232FF20-1A3F-440E-8EE8-6364BD43EECB}" type="presParOf" srcId="{B053F263-6AD9-42D1-84B0-1F88DE344E29}" destId="{84F8B7BB-DA5E-4CF2-A647-69EED382B0CB}" srcOrd="1" destOrd="0" presId="urn:microsoft.com/office/officeart/2005/8/layout/hierarchy6"/>
    <dgm:cxn modelId="{3D7880C6-D4A9-4B3B-B7D8-77F84EC602E9}" type="presParOf" srcId="{69648FD2-0444-4E26-99D0-7546B4EBDA29}" destId="{47ED3D2D-92BB-49CF-B77A-ACFF273F86E8}" srcOrd="2" destOrd="0" presId="urn:microsoft.com/office/officeart/2005/8/layout/hierarchy6"/>
    <dgm:cxn modelId="{1587162A-9D18-436A-966C-5FE98AA81314}" type="presParOf" srcId="{69648FD2-0444-4E26-99D0-7546B4EBDA29}" destId="{DA43711C-0179-4E09-A4D3-F6509A26141C}" srcOrd="3" destOrd="0" presId="urn:microsoft.com/office/officeart/2005/8/layout/hierarchy6"/>
    <dgm:cxn modelId="{15FC218D-9E1B-4DDA-88AA-CF9AEA582189}" type="presParOf" srcId="{DA43711C-0179-4E09-A4D3-F6509A26141C}" destId="{6456A77D-72EB-479E-826C-2ED764D851DF}" srcOrd="0" destOrd="0" presId="urn:microsoft.com/office/officeart/2005/8/layout/hierarchy6"/>
    <dgm:cxn modelId="{FA529998-4710-4BEE-924D-C81E2269E474}" type="presParOf" srcId="{DA43711C-0179-4E09-A4D3-F6509A26141C}" destId="{5AFE9E2A-166A-4BD7-ABD3-E1EF49AFDB2C}" srcOrd="1" destOrd="0" presId="urn:microsoft.com/office/officeart/2005/8/layout/hierarchy6"/>
    <dgm:cxn modelId="{86BE78D2-185E-4D42-AF77-CE6B93C5788D}" type="presParOf" srcId="{5AFE9E2A-166A-4BD7-ABD3-E1EF49AFDB2C}" destId="{526B3FA6-FE30-4C0D-A8C5-53F90E5E1EA3}" srcOrd="0" destOrd="0" presId="urn:microsoft.com/office/officeart/2005/8/layout/hierarchy6"/>
    <dgm:cxn modelId="{5D739EF0-8B08-473E-A673-544A797712A6}" type="presParOf" srcId="{5AFE9E2A-166A-4BD7-ABD3-E1EF49AFDB2C}" destId="{7E0B23A6-A1C7-4F70-806E-E71C805B7851}" srcOrd="1" destOrd="0" presId="urn:microsoft.com/office/officeart/2005/8/layout/hierarchy6"/>
    <dgm:cxn modelId="{962DEA93-CEA9-420B-9D53-1186FDA77A99}" type="presParOf" srcId="{7E0B23A6-A1C7-4F70-806E-E71C805B7851}" destId="{B7F0EFB3-C401-44CB-BAE9-67D80B661237}" srcOrd="0" destOrd="0" presId="urn:microsoft.com/office/officeart/2005/8/layout/hierarchy6"/>
    <dgm:cxn modelId="{FD9C215B-0F83-45AE-90DA-F5D3F0CA94BC}" type="presParOf" srcId="{7E0B23A6-A1C7-4F70-806E-E71C805B7851}" destId="{8B6A02E8-2B7E-4E4E-AD1A-6F831DBAA620}" srcOrd="1" destOrd="0" presId="urn:microsoft.com/office/officeart/2005/8/layout/hierarchy6"/>
    <dgm:cxn modelId="{0BCE253E-061B-4300-9D38-B805138B4955}" type="presParOf" srcId="{5AFE9E2A-166A-4BD7-ABD3-E1EF49AFDB2C}" destId="{C7A537C1-CE5D-4B20-B92C-5030A9214E6F}" srcOrd="2" destOrd="0" presId="urn:microsoft.com/office/officeart/2005/8/layout/hierarchy6"/>
    <dgm:cxn modelId="{8DA1870F-5B5A-4863-8B83-923C49E07AD5}" type="presParOf" srcId="{5AFE9E2A-166A-4BD7-ABD3-E1EF49AFDB2C}" destId="{AAA400EF-BE1F-456E-9174-7971FA5B02D8}" srcOrd="3" destOrd="0" presId="urn:microsoft.com/office/officeart/2005/8/layout/hierarchy6"/>
    <dgm:cxn modelId="{7B0BB13F-0D66-4BC8-9011-C4BDFB20C1F2}" type="presParOf" srcId="{AAA400EF-BE1F-456E-9174-7971FA5B02D8}" destId="{38F7A7FD-D10B-4037-B644-81FBA66B575B}" srcOrd="0" destOrd="0" presId="urn:microsoft.com/office/officeart/2005/8/layout/hierarchy6"/>
    <dgm:cxn modelId="{D4AD5C12-95F9-4EBD-B497-47AB2B2DCBB3}" type="presParOf" srcId="{AAA400EF-BE1F-456E-9174-7971FA5B02D8}" destId="{B7AEA392-6E74-4215-8AB3-8B41B454AEC8}" srcOrd="1" destOrd="0" presId="urn:microsoft.com/office/officeart/2005/8/layout/hierarchy6"/>
    <dgm:cxn modelId="{B5B56553-B2A5-4572-AEEE-623AF7AA7873}" type="presParOf" srcId="{5AFE9E2A-166A-4BD7-ABD3-E1EF49AFDB2C}" destId="{8B601D72-87C9-4570-A39C-864E24E1D0F0}" srcOrd="4" destOrd="0" presId="urn:microsoft.com/office/officeart/2005/8/layout/hierarchy6"/>
    <dgm:cxn modelId="{A05550AF-F33C-43AF-9CFE-1750EABB2342}" type="presParOf" srcId="{5AFE9E2A-166A-4BD7-ABD3-E1EF49AFDB2C}" destId="{8643B799-276E-4460-A8A1-5CC712ED9533}" srcOrd="5" destOrd="0" presId="urn:microsoft.com/office/officeart/2005/8/layout/hierarchy6"/>
    <dgm:cxn modelId="{CF646B2A-F87B-4838-A118-4BEF28C0B497}" type="presParOf" srcId="{8643B799-276E-4460-A8A1-5CC712ED9533}" destId="{C07989AC-8D8E-4AE7-B1B4-C4581676CF8D}" srcOrd="0" destOrd="0" presId="urn:microsoft.com/office/officeart/2005/8/layout/hierarchy6"/>
    <dgm:cxn modelId="{A7E51E6C-E9BC-4078-8BA3-16B6C2FDC0FF}" type="presParOf" srcId="{8643B799-276E-4460-A8A1-5CC712ED9533}" destId="{27E50FA1-6269-4891-9D06-590A6ACB3ADF}" srcOrd="1" destOrd="0" presId="urn:microsoft.com/office/officeart/2005/8/layout/hierarchy6"/>
    <dgm:cxn modelId="{BB164961-7D1B-4E08-96D6-7109510E4069}" type="presParOf" srcId="{69648FD2-0444-4E26-99D0-7546B4EBDA29}" destId="{99CDAD42-4E99-488D-8387-B5CD31683C43}" srcOrd="4" destOrd="0" presId="urn:microsoft.com/office/officeart/2005/8/layout/hierarchy6"/>
    <dgm:cxn modelId="{FDC085D9-D015-4753-BB7D-B69370D0F8D8}" type="presParOf" srcId="{69648FD2-0444-4E26-99D0-7546B4EBDA29}" destId="{1FAAF9B9-3CC6-4BD3-B463-EE947654DCB9}" srcOrd="5" destOrd="0" presId="urn:microsoft.com/office/officeart/2005/8/layout/hierarchy6"/>
    <dgm:cxn modelId="{D408B071-B147-4880-9454-8E759C2156E7}" type="presParOf" srcId="{1FAAF9B9-3CC6-4BD3-B463-EE947654DCB9}" destId="{0D83A43F-3FB6-4434-8E3A-2694C99E87DF}" srcOrd="0" destOrd="0" presId="urn:microsoft.com/office/officeart/2005/8/layout/hierarchy6"/>
    <dgm:cxn modelId="{47A83E4F-1947-43A2-84A3-4D17A4261B4A}" type="presParOf" srcId="{1FAAF9B9-3CC6-4BD3-B463-EE947654DCB9}" destId="{E955D03D-1D31-47B5-8999-CDEC09B0B73A}" srcOrd="1" destOrd="0" presId="urn:microsoft.com/office/officeart/2005/8/layout/hierarchy6"/>
    <dgm:cxn modelId="{030A1A7E-CBA0-46C5-B743-8F5B0787C264}" type="presParOf" srcId="{E955D03D-1D31-47B5-8999-CDEC09B0B73A}" destId="{92FD76BE-16BE-457F-A4B9-C7EA5CEB9170}" srcOrd="0" destOrd="0" presId="urn:microsoft.com/office/officeart/2005/8/layout/hierarchy6"/>
    <dgm:cxn modelId="{74F8BB06-AB50-4EE9-8F42-12919ADE3338}" type="presParOf" srcId="{E955D03D-1D31-47B5-8999-CDEC09B0B73A}" destId="{A1B4D61A-CEC0-40A3-BB7F-64E9E280DCD5}" srcOrd="1" destOrd="0" presId="urn:microsoft.com/office/officeart/2005/8/layout/hierarchy6"/>
    <dgm:cxn modelId="{4C247F9E-76A9-4187-9D3F-2C897C201956}" type="presParOf" srcId="{A1B4D61A-CEC0-40A3-BB7F-64E9E280DCD5}" destId="{8E171F41-9478-4999-AA51-7E25729FC5DF}" srcOrd="0" destOrd="0" presId="urn:microsoft.com/office/officeart/2005/8/layout/hierarchy6"/>
    <dgm:cxn modelId="{7CB83041-4286-4BE0-B89E-041F5CDA7C3B}" type="presParOf" srcId="{A1B4D61A-CEC0-40A3-BB7F-64E9E280DCD5}" destId="{A4D1E43E-D707-4B5D-B867-ED3F15672F1F}" srcOrd="1" destOrd="0" presId="urn:microsoft.com/office/officeart/2005/8/layout/hierarchy6"/>
    <dgm:cxn modelId="{5D062D55-5E63-482A-AD6D-3227F0652CEE}" type="presParOf" srcId="{E955D03D-1D31-47B5-8999-CDEC09B0B73A}" destId="{A4D9CD38-6BBD-4349-8235-C082858DAA9F}" srcOrd="2" destOrd="0" presId="urn:microsoft.com/office/officeart/2005/8/layout/hierarchy6"/>
    <dgm:cxn modelId="{3C6BB860-775E-4D5C-83C9-B3C873D48ABA}" type="presParOf" srcId="{E955D03D-1D31-47B5-8999-CDEC09B0B73A}" destId="{EB9F3C37-22AA-4847-A1BC-46B5763E8057}" srcOrd="3" destOrd="0" presId="urn:microsoft.com/office/officeart/2005/8/layout/hierarchy6"/>
    <dgm:cxn modelId="{789B14D4-894D-46FB-8E31-82530E7A2D23}" type="presParOf" srcId="{EB9F3C37-22AA-4847-A1BC-46B5763E8057}" destId="{888D04F1-E1C1-47BE-A2D9-F0C0513500B0}" srcOrd="0" destOrd="0" presId="urn:microsoft.com/office/officeart/2005/8/layout/hierarchy6"/>
    <dgm:cxn modelId="{F4BB069B-1D4D-44C5-B0FB-557E0E36AD18}" type="presParOf" srcId="{EB9F3C37-22AA-4847-A1BC-46B5763E8057}" destId="{4AFB728C-BC73-4D1C-BE72-BA310CF4EC74}" srcOrd="1" destOrd="0" presId="urn:microsoft.com/office/officeart/2005/8/layout/hierarchy6"/>
    <dgm:cxn modelId="{8724A31D-E8D9-4862-897C-78370BC9587C}" type="presParOf" srcId="{E955D03D-1D31-47B5-8999-CDEC09B0B73A}" destId="{4CD4A34E-D059-4561-B1A8-B3E398FE8278}" srcOrd="4" destOrd="0" presId="urn:microsoft.com/office/officeart/2005/8/layout/hierarchy6"/>
    <dgm:cxn modelId="{72E907C6-534B-4098-A541-8AEFE379BDE3}" type="presParOf" srcId="{E955D03D-1D31-47B5-8999-CDEC09B0B73A}" destId="{FEBEA4F5-B911-410A-A5B7-395A6330F537}" srcOrd="5" destOrd="0" presId="urn:microsoft.com/office/officeart/2005/8/layout/hierarchy6"/>
    <dgm:cxn modelId="{E955A129-D365-4906-918F-F1EF356D2173}" type="presParOf" srcId="{FEBEA4F5-B911-410A-A5B7-395A6330F537}" destId="{9DCA594E-7D4F-4C4D-9E9E-E3CE8BA512F0}" srcOrd="0" destOrd="0" presId="urn:microsoft.com/office/officeart/2005/8/layout/hierarchy6"/>
    <dgm:cxn modelId="{8B6DEB6D-6639-49F6-B897-BAB056D2D5BA}" type="presParOf" srcId="{FEBEA4F5-B911-410A-A5B7-395A6330F537}" destId="{9278DE90-08CD-4C8A-8C74-B586FE8D6094}" srcOrd="1" destOrd="0" presId="urn:microsoft.com/office/officeart/2005/8/layout/hierarchy6"/>
    <dgm:cxn modelId="{4383ADC5-F3AF-42D5-AFEB-E52FCD795AB7}" type="presParOf" srcId="{E57EFB85-B8C6-488C-9483-9D667DABE764}" destId="{586AF155-E5D2-4EE5-BA60-0ABF0B0C58F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31912-5552-4FA3-A47B-96053309D283}">
      <dsp:nvSpPr>
        <dsp:cNvPr id="0" name=""/>
        <dsp:cNvSpPr/>
      </dsp:nvSpPr>
      <dsp:spPr>
        <a:xfrm>
          <a:off x="3350045" y="952699"/>
          <a:ext cx="365761" cy="914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3360758" y="963412"/>
        <a:ext cx="344335" cy="892975"/>
      </dsp:txXfrm>
    </dsp:sp>
    <dsp:sp modelId="{29821CFF-1B46-4E7D-9569-474F12706F4F}">
      <dsp:nvSpPr>
        <dsp:cNvPr id="0" name=""/>
        <dsp:cNvSpPr/>
      </dsp:nvSpPr>
      <dsp:spPr>
        <a:xfrm>
          <a:off x="1264544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2268381" y="0"/>
              </a:moveTo>
              <a:lnTo>
                <a:pt x="2268381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69621-033A-4C77-BC1C-84ACAAF5F820}">
      <dsp:nvSpPr>
        <dsp:cNvPr id="0" name=""/>
        <dsp:cNvSpPr/>
      </dsp:nvSpPr>
      <dsp:spPr>
        <a:xfrm>
          <a:off x="1127385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1135419" y="2017586"/>
        <a:ext cx="258250" cy="898333"/>
      </dsp:txXfrm>
    </dsp:sp>
    <dsp:sp modelId="{335E5789-D1ED-49C6-A375-38D3D91654EC}">
      <dsp:nvSpPr>
        <dsp:cNvPr id="0" name=""/>
        <dsp:cNvSpPr/>
      </dsp:nvSpPr>
      <dsp:spPr>
        <a:xfrm>
          <a:off x="518790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A9745-0B04-41EB-8D5C-06F369741E64}">
      <dsp:nvSpPr>
        <dsp:cNvPr id="0" name=""/>
        <dsp:cNvSpPr/>
      </dsp:nvSpPr>
      <dsp:spPr>
        <a:xfrm>
          <a:off x="427350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32706" y="3083819"/>
        <a:ext cx="172168" cy="903689"/>
      </dsp:txXfrm>
    </dsp:sp>
    <dsp:sp modelId="{5327C043-0AE0-4423-9D5F-E9341CF65B33}">
      <dsp:nvSpPr>
        <dsp:cNvPr id="0" name=""/>
        <dsp:cNvSpPr/>
      </dsp:nvSpPr>
      <dsp:spPr>
        <a:xfrm>
          <a:off x="26674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97E88-33A3-44E4-A237-0F3D7960574A}">
      <dsp:nvSpPr>
        <dsp:cNvPr id="0" name=""/>
        <dsp:cNvSpPr/>
      </dsp:nvSpPr>
      <dsp:spPr>
        <a:xfrm>
          <a:off x="22085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23544" y="4138003"/>
        <a:ext cx="86408" cy="909025"/>
      </dsp:txXfrm>
    </dsp:sp>
    <dsp:sp modelId="{BDEC279D-FFEF-4A39-998B-E324FED7E877}">
      <dsp:nvSpPr>
        <dsp:cNvPr id="0" name=""/>
        <dsp:cNvSpPr/>
      </dsp:nvSpPr>
      <dsp:spPr>
        <a:xfrm>
          <a:off x="473070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CFE67-14EE-4E7B-BF7A-D180C233DDDA}">
      <dsp:nvSpPr>
        <dsp:cNvPr id="0" name=""/>
        <dsp:cNvSpPr/>
      </dsp:nvSpPr>
      <dsp:spPr>
        <a:xfrm>
          <a:off x="47289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75586" y="4138003"/>
        <a:ext cx="86408" cy="909025"/>
      </dsp:txXfrm>
    </dsp:sp>
    <dsp:sp modelId="{7F10A260-FD17-4B3C-A5A2-C153928D18CA}">
      <dsp:nvSpPr>
        <dsp:cNvPr id="0" name=""/>
        <dsp:cNvSpPr/>
      </dsp:nvSpPr>
      <dsp:spPr>
        <a:xfrm>
          <a:off x="51879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F64D9-6299-491A-956C-6B7A81900BE2}">
      <dsp:nvSpPr>
        <dsp:cNvPr id="0" name=""/>
        <dsp:cNvSpPr/>
      </dsp:nvSpPr>
      <dsp:spPr>
        <a:xfrm>
          <a:off x="72494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727628" y="4138003"/>
        <a:ext cx="86408" cy="909025"/>
      </dsp:txXfrm>
    </dsp:sp>
    <dsp:sp modelId="{4950123E-FFBF-4858-8239-7F039A9D882F}">
      <dsp:nvSpPr>
        <dsp:cNvPr id="0" name=""/>
        <dsp:cNvSpPr/>
      </dsp:nvSpPr>
      <dsp:spPr>
        <a:xfrm>
          <a:off x="1218824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141A3-1FE4-4AFB-9063-BE71002BAA82}">
      <dsp:nvSpPr>
        <dsp:cNvPr id="0" name=""/>
        <dsp:cNvSpPr/>
      </dsp:nvSpPr>
      <dsp:spPr>
        <a:xfrm>
          <a:off x="1183477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188833" y="3083819"/>
        <a:ext cx="172168" cy="903689"/>
      </dsp:txXfrm>
    </dsp:sp>
    <dsp:sp modelId="{C85302F1-0A71-48EC-81B4-3042C68C83E0}">
      <dsp:nvSpPr>
        <dsp:cNvPr id="0" name=""/>
        <dsp:cNvSpPr/>
      </dsp:nvSpPr>
      <dsp:spPr>
        <a:xfrm>
          <a:off x="102287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94BA8-2688-421B-A269-132485AD5BE9}">
      <dsp:nvSpPr>
        <dsp:cNvPr id="0" name=""/>
        <dsp:cNvSpPr/>
      </dsp:nvSpPr>
      <dsp:spPr>
        <a:xfrm>
          <a:off x="97698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979671" y="4138003"/>
        <a:ext cx="86408" cy="909025"/>
      </dsp:txXfrm>
    </dsp:sp>
    <dsp:sp modelId="{2AC19DEB-4530-4323-ADEE-D1C1079C3413}">
      <dsp:nvSpPr>
        <dsp:cNvPr id="0" name=""/>
        <dsp:cNvSpPr/>
      </dsp:nvSpPr>
      <dsp:spPr>
        <a:xfrm>
          <a:off x="1229198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AD074-59CE-4D06-BF7C-738300601148}">
      <dsp:nvSpPr>
        <dsp:cNvPr id="0" name=""/>
        <dsp:cNvSpPr/>
      </dsp:nvSpPr>
      <dsp:spPr>
        <a:xfrm>
          <a:off x="122902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231713" y="4138003"/>
        <a:ext cx="86408" cy="909025"/>
      </dsp:txXfrm>
    </dsp:sp>
    <dsp:sp modelId="{0DBFBD99-AFE2-43AD-87F1-144223E25967}">
      <dsp:nvSpPr>
        <dsp:cNvPr id="0" name=""/>
        <dsp:cNvSpPr/>
      </dsp:nvSpPr>
      <dsp:spPr>
        <a:xfrm>
          <a:off x="127491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0B778-165B-49B4-9873-59EFB37CE739}">
      <dsp:nvSpPr>
        <dsp:cNvPr id="0" name=""/>
        <dsp:cNvSpPr/>
      </dsp:nvSpPr>
      <dsp:spPr>
        <a:xfrm>
          <a:off x="148106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483756" y="4138003"/>
        <a:ext cx="86408" cy="909025"/>
      </dsp:txXfrm>
    </dsp:sp>
    <dsp:sp modelId="{03308B16-B089-47D5-A899-4F91A44A7B26}">
      <dsp:nvSpPr>
        <dsp:cNvPr id="0" name=""/>
        <dsp:cNvSpPr/>
      </dsp:nvSpPr>
      <dsp:spPr>
        <a:xfrm>
          <a:off x="1264544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F82EE-2E10-4BB3-8DB7-C8812A60C8DF}">
      <dsp:nvSpPr>
        <dsp:cNvPr id="0" name=""/>
        <dsp:cNvSpPr/>
      </dsp:nvSpPr>
      <dsp:spPr>
        <a:xfrm>
          <a:off x="1939605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944961" y="3083819"/>
        <a:ext cx="172168" cy="903689"/>
      </dsp:txXfrm>
    </dsp:sp>
    <dsp:sp modelId="{1B932097-B8A3-4C7C-9D89-ADD76A9E1951}">
      <dsp:nvSpPr>
        <dsp:cNvPr id="0" name=""/>
        <dsp:cNvSpPr/>
      </dsp:nvSpPr>
      <dsp:spPr>
        <a:xfrm>
          <a:off x="1779003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E21C97-CFB3-488C-9690-39624A4F474E}">
      <dsp:nvSpPr>
        <dsp:cNvPr id="0" name=""/>
        <dsp:cNvSpPr/>
      </dsp:nvSpPr>
      <dsp:spPr>
        <a:xfrm>
          <a:off x="173311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735798" y="4138003"/>
        <a:ext cx="86408" cy="909025"/>
      </dsp:txXfrm>
    </dsp:sp>
    <dsp:sp modelId="{5F68FC9B-0873-49FB-BA06-9559249BDA60}">
      <dsp:nvSpPr>
        <dsp:cNvPr id="0" name=""/>
        <dsp:cNvSpPr/>
      </dsp:nvSpPr>
      <dsp:spPr>
        <a:xfrm>
          <a:off x="1985325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E2679-12F2-4C8D-AEA2-4D1AC145C0D6}">
      <dsp:nvSpPr>
        <dsp:cNvPr id="0" name=""/>
        <dsp:cNvSpPr/>
      </dsp:nvSpPr>
      <dsp:spPr>
        <a:xfrm>
          <a:off x="198515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987841" y="4138003"/>
        <a:ext cx="86408" cy="909025"/>
      </dsp:txXfrm>
    </dsp:sp>
    <dsp:sp modelId="{C6C1D06B-E4FE-48F5-84A1-A0A770AB4B32}">
      <dsp:nvSpPr>
        <dsp:cNvPr id="0" name=""/>
        <dsp:cNvSpPr/>
      </dsp:nvSpPr>
      <dsp:spPr>
        <a:xfrm>
          <a:off x="203104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434A1-2BE0-4DD7-8580-FE43FB26D727}">
      <dsp:nvSpPr>
        <dsp:cNvPr id="0" name=""/>
        <dsp:cNvSpPr/>
      </dsp:nvSpPr>
      <dsp:spPr>
        <a:xfrm>
          <a:off x="223719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239883" y="4138003"/>
        <a:ext cx="86408" cy="909025"/>
      </dsp:txXfrm>
    </dsp:sp>
    <dsp:sp modelId="{2051B1A5-E8F0-4595-AAF8-7564E648DF25}">
      <dsp:nvSpPr>
        <dsp:cNvPr id="0" name=""/>
        <dsp:cNvSpPr/>
      </dsp:nvSpPr>
      <dsp:spPr>
        <a:xfrm>
          <a:off x="3487205" y="1867101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E8DCC-D11E-4668-82CE-86B2F2D441BD}">
      <dsp:nvSpPr>
        <dsp:cNvPr id="0" name=""/>
        <dsp:cNvSpPr/>
      </dsp:nvSpPr>
      <dsp:spPr>
        <a:xfrm>
          <a:off x="3395766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3403800" y="2017586"/>
        <a:ext cx="258250" cy="898333"/>
      </dsp:txXfrm>
    </dsp:sp>
    <dsp:sp modelId="{7441493A-84FD-4B7C-81DA-8B690B2B6EBF}">
      <dsp:nvSpPr>
        <dsp:cNvPr id="0" name=""/>
        <dsp:cNvSpPr/>
      </dsp:nvSpPr>
      <dsp:spPr>
        <a:xfrm>
          <a:off x="2787172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36EE6-9D78-4BCD-8332-B6F67FA16957}">
      <dsp:nvSpPr>
        <dsp:cNvPr id="0" name=""/>
        <dsp:cNvSpPr/>
      </dsp:nvSpPr>
      <dsp:spPr>
        <a:xfrm>
          <a:off x="2695732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701088" y="3083819"/>
        <a:ext cx="172168" cy="903689"/>
      </dsp:txXfrm>
    </dsp:sp>
    <dsp:sp modelId="{6CBB8BE4-DEAD-4936-81A1-906BC6FEC3D2}">
      <dsp:nvSpPr>
        <dsp:cNvPr id="0" name=""/>
        <dsp:cNvSpPr/>
      </dsp:nvSpPr>
      <dsp:spPr>
        <a:xfrm>
          <a:off x="253513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BD8B3-99D7-4CBD-A377-FF8DB4FE8534}">
      <dsp:nvSpPr>
        <dsp:cNvPr id="0" name=""/>
        <dsp:cNvSpPr/>
      </dsp:nvSpPr>
      <dsp:spPr>
        <a:xfrm>
          <a:off x="248923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491925" y="4138003"/>
        <a:ext cx="86408" cy="909025"/>
      </dsp:txXfrm>
    </dsp:sp>
    <dsp:sp modelId="{12755046-906D-4B35-A605-7D7ABB2C5893}">
      <dsp:nvSpPr>
        <dsp:cNvPr id="0" name=""/>
        <dsp:cNvSpPr/>
      </dsp:nvSpPr>
      <dsp:spPr>
        <a:xfrm>
          <a:off x="2741452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A9539-7189-4CD5-965B-3C344B63AA53}">
      <dsp:nvSpPr>
        <dsp:cNvPr id="0" name=""/>
        <dsp:cNvSpPr/>
      </dsp:nvSpPr>
      <dsp:spPr>
        <a:xfrm>
          <a:off x="274128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743968" y="4138003"/>
        <a:ext cx="86408" cy="909025"/>
      </dsp:txXfrm>
    </dsp:sp>
    <dsp:sp modelId="{FAC4BBC9-A7F3-4400-A0A5-9CBD1687F873}">
      <dsp:nvSpPr>
        <dsp:cNvPr id="0" name=""/>
        <dsp:cNvSpPr/>
      </dsp:nvSpPr>
      <dsp:spPr>
        <a:xfrm>
          <a:off x="278717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B6127-9B35-4E5A-BF33-F5921236457C}">
      <dsp:nvSpPr>
        <dsp:cNvPr id="0" name=""/>
        <dsp:cNvSpPr/>
      </dsp:nvSpPr>
      <dsp:spPr>
        <a:xfrm>
          <a:off x="299332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996010" y="4138003"/>
        <a:ext cx="86408" cy="909025"/>
      </dsp:txXfrm>
    </dsp:sp>
    <dsp:sp modelId="{11C40B33-C2F2-4D4D-BA36-435022235780}">
      <dsp:nvSpPr>
        <dsp:cNvPr id="0" name=""/>
        <dsp:cNvSpPr/>
      </dsp:nvSpPr>
      <dsp:spPr>
        <a:xfrm>
          <a:off x="3487205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32467-89C3-4E03-9E31-B8B8447FE18B}">
      <dsp:nvSpPr>
        <dsp:cNvPr id="0" name=""/>
        <dsp:cNvSpPr/>
      </dsp:nvSpPr>
      <dsp:spPr>
        <a:xfrm>
          <a:off x="3451859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457215" y="3083819"/>
        <a:ext cx="172168" cy="903689"/>
      </dsp:txXfrm>
    </dsp:sp>
    <dsp:sp modelId="{A0BB19F0-6A90-437F-ADF2-F87BE620D33E}">
      <dsp:nvSpPr>
        <dsp:cNvPr id="0" name=""/>
        <dsp:cNvSpPr/>
      </dsp:nvSpPr>
      <dsp:spPr>
        <a:xfrm>
          <a:off x="329125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C383C-42A4-4865-948F-3FBCA60C2DA7}">
      <dsp:nvSpPr>
        <dsp:cNvPr id="0" name=""/>
        <dsp:cNvSpPr/>
      </dsp:nvSpPr>
      <dsp:spPr>
        <a:xfrm>
          <a:off x="324536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248053" y="4138003"/>
        <a:ext cx="86408" cy="909025"/>
      </dsp:txXfrm>
    </dsp:sp>
    <dsp:sp modelId="{EEB1D750-0362-4BFF-9185-0F9F06F94900}">
      <dsp:nvSpPr>
        <dsp:cNvPr id="0" name=""/>
        <dsp:cNvSpPr/>
      </dsp:nvSpPr>
      <dsp:spPr>
        <a:xfrm>
          <a:off x="349757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6C7B7-6F9F-4317-AB88-CD563E9CFE7C}">
      <dsp:nvSpPr>
        <dsp:cNvPr id="0" name=""/>
        <dsp:cNvSpPr/>
      </dsp:nvSpPr>
      <dsp:spPr>
        <a:xfrm>
          <a:off x="349740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500095" y="4138003"/>
        <a:ext cx="86408" cy="909025"/>
      </dsp:txXfrm>
    </dsp:sp>
    <dsp:sp modelId="{C704D045-9E4A-40D7-9BD2-488D4C14C882}">
      <dsp:nvSpPr>
        <dsp:cNvPr id="0" name=""/>
        <dsp:cNvSpPr/>
      </dsp:nvSpPr>
      <dsp:spPr>
        <a:xfrm>
          <a:off x="354329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D150A-5CB9-4923-83DD-A1C8C51D77CE}">
      <dsp:nvSpPr>
        <dsp:cNvPr id="0" name=""/>
        <dsp:cNvSpPr/>
      </dsp:nvSpPr>
      <dsp:spPr>
        <a:xfrm>
          <a:off x="374944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752137" y="4138003"/>
        <a:ext cx="86408" cy="909025"/>
      </dsp:txXfrm>
    </dsp:sp>
    <dsp:sp modelId="{FD5C665F-8132-4549-BFC2-EDE2959CF7C6}">
      <dsp:nvSpPr>
        <dsp:cNvPr id="0" name=""/>
        <dsp:cNvSpPr/>
      </dsp:nvSpPr>
      <dsp:spPr>
        <a:xfrm>
          <a:off x="3532925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74506-A70E-4FB3-84F8-2B0398F942DB}">
      <dsp:nvSpPr>
        <dsp:cNvPr id="0" name=""/>
        <dsp:cNvSpPr/>
      </dsp:nvSpPr>
      <dsp:spPr>
        <a:xfrm>
          <a:off x="4207986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213342" y="3083819"/>
        <a:ext cx="172168" cy="903689"/>
      </dsp:txXfrm>
    </dsp:sp>
    <dsp:sp modelId="{77555675-7C61-42FC-95F0-7F4A9B6F768F}">
      <dsp:nvSpPr>
        <dsp:cNvPr id="0" name=""/>
        <dsp:cNvSpPr/>
      </dsp:nvSpPr>
      <dsp:spPr>
        <a:xfrm>
          <a:off x="404738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203B2-603F-43D5-A04D-7D7626299978}">
      <dsp:nvSpPr>
        <dsp:cNvPr id="0" name=""/>
        <dsp:cNvSpPr/>
      </dsp:nvSpPr>
      <dsp:spPr>
        <a:xfrm>
          <a:off x="400149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004180" y="4138003"/>
        <a:ext cx="86408" cy="909025"/>
      </dsp:txXfrm>
    </dsp:sp>
    <dsp:sp modelId="{62D7D6DB-EABE-48D1-85F0-F9D8EB3B20BB}">
      <dsp:nvSpPr>
        <dsp:cNvPr id="0" name=""/>
        <dsp:cNvSpPr/>
      </dsp:nvSpPr>
      <dsp:spPr>
        <a:xfrm>
          <a:off x="4253707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6FAE9-175F-4968-BF28-2D0FE4DE556D}">
      <dsp:nvSpPr>
        <dsp:cNvPr id="0" name=""/>
        <dsp:cNvSpPr/>
      </dsp:nvSpPr>
      <dsp:spPr>
        <a:xfrm>
          <a:off x="425353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256222" y="4138003"/>
        <a:ext cx="86408" cy="909025"/>
      </dsp:txXfrm>
    </dsp:sp>
    <dsp:sp modelId="{7C1F2111-3EA8-420D-9440-E3AF6FA156EF}">
      <dsp:nvSpPr>
        <dsp:cNvPr id="0" name=""/>
        <dsp:cNvSpPr/>
      </dsp:nvSpPr>
      <dsp:spPr>
        <a:xfrm>
          <a:off x="429942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42C79-8D42-48F1-AEA0-5A23696408DB}">
      <dsp:nvSpPr>
        <dsp:cNvPr id="0" name=""/>
        <dsp:cNvSpPr/>
      </dsp:nvSpPr>
      <dsp:spPr>
        <a:xfrm>
          <a:off x="450557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508265" y="4138003"/>
        <a:ext cx="86408" cy="909025"/>
      </dsp:txXfrm>
    </dsp:sp>
    <dsp:sp modelId="{5451CF33-C6D4-4E9A-92E3-93EFE9A52E01}">
      <dsp:nvSpPr>
        <dsp:cNvPr id="0" name=""/>
        <dsp:cNvSpPr/>
      </dsp:nvSpPr>
      <dsp:spPr>
        <a:xfrm>
          <a:off x="3532925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268381" y="71225"/>
              </a:lnTo>
              <a:lnTo>
                <a:pt x="2268381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921A9-B81E-40FB-B736-AA718165414D}">
      <dsp:nvSpPr>
        <dsp:cNvPr id="0" name=""/>
        <dsp:cNvSpPr/>
      </dsp:nvSpPr>
      <dsp:spPr>
        <a:xfrm>
          <a:off x="5664148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672182" y="2017586"/>
        <a:ext cx="258250" cy="898333"/>
      </dsp:txXfrm>
    </dsp:sp>
    <dsp:sp modelId="{D3202DC7-92EB-438F-A162-45F021D23ECB}">
      <dsp:nvSpPr>
        <dsp:cNvPr id="0" name=""/>
        <dsp:cNvSpPr/>
      </dsp:nvSpPr>
      <dsp:spPr>
        <a:xfrm>
          <a:off x="5055554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ADBCE-D9FE-4B58-99FD-C909C238A031}">
      <dsp:nvSpPr>
        <dsp:cNvPr id="0" name=""/>
        <dsp:cNvSpPr/>
      </dsp:nvSpPr>
      <dsp:spPr>
        <a:xfrm>
          <a:off x="4964114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969470" y="3083819"/>
        <a:ext cx="172168" cy="903689"/>
      </dsp:txXfrm>
    </dsp:sp>
    <dsp:sp modelId="{24EF10C0-639A-427D-942F-623A1AFB42DC}">
      <dsp:nvSpPr>
        <dsp:cNvPr id="0" name=""/>
        <dsp:cNvSpPr/>
      </dsp:nvSpPr>
      <dsp:spPr>
        <a:xfrm>
          <a:off x="480351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F1788-BCEF-40F5-8EAD-065B71446C21}">
      <dsp:nvSpPr>
        <dsp:cNvPr id="0" name=""/>
        <dsp:cNvSpPr/>
      </dsp:nvSpPr>
      <dsp:spPr>
        <a:xfrm>
          <a:off x="475761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760307" y="4138003"/>
        <a:ext cx="86408" cy="909025"/>
      </dsp:txXfrm>
    </dsp:sp>
    <dsp:sp modelId="{77DD074F-62E7-464E-9F08-CF8794E4AC33}">
      <dsp:nvSpPr>
        <dsp:cNvPr id="0" name=""/>
        <dsp:cNvSpPr/>
      </dsp:nvSpPr>
      <dsp:spPr>
        <a:xfrm>
          <a:off x="5009834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6FE31-4E5F-44F3-A21A-7CC93EEEAC40}">
      <dsp:nvSpPr>
        <dsp:cNvPr id="0" name=""/>
        <dsp:cNvSpPr/>
      </dsp:nvSpPr>
      <dsp:spPr>
        <a:xfrm>
          <a:off x="500966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012350" y="4138003"/>
        <a:ext cx="86408" cy="909025"/>
      </dsp:txXfrm>
    </dsp:sp>
    <dsp:sp modelId="{484B8929-3FD5-46DA-B292-631301A68EAF}">
      <dsp:nvSpPr>
        <dsp:cNvPr id="0" name=""/>
        <dsp:cNvSpPr/>
      </dsp:nvSpPr>
      <dsp:spPr>
        <a:xfrm>
          <a:off x="505555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7DFA3-7E8E-4507-AFE8-56F2C80478C2}">
      <dsp:nvSpPr>
        <dsp:cNvPr id="0" name=""/>
        <dsp:cNvSpPr/>
      </dsp:nvSpPr>
      <dsp:spPr>
        <a:xfrm>
          <a:off x="526170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264392" y="4138003"/>
        <a:ext cx="86408" cy="909025"/>
      </dsp:txXfrm>
    </dsp:sp>
    <dsp:sp modelId="{47ED3D2D-92BB-49CF-B77A-ACFF273F86E8}">
      <dsp:nvSpPr>
        <dsp:cNvPr id="0" name=""/>
        <dsp:cNvSpPr/>
      </dsp:nvSpPr>
      <dsp:spPr>
        <a:xfrm>
          <a:off x="5755587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6A77D-72EB-479E-826C-2ED764D851DF}">
      <dsp:nvSpPr>
        <dsp:cNvPr id="0" name=""/>
        <dsp:cNvSpPr/>
      </dsp:nvSpPr>
      <dsp:spPr>
        <a:xfrm>
          <a:off x="5720241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725597" y="3083819"/>
        <a:ext cx="172168" cy="903689"/>
      </dsp:txXfrm>
    </dsp:sp>
    <dsp:sp modelId="{526B3FA6-FE30-4C0D-A8C5-53F90E5E1EA3}">
      <dsp:nvSpPr>
        <dsp:cNvPr id="0" name=""/>
        <dsp:cNvSpPr/>
      </dsp:nvSpPr>
      <dsp:spPr>
        <a:xfrm>
          <a:off x="555963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0EFB3-C401-44CB-BAE9-67D80B661237}">
      <dsp:nvSpPr>
        <dsp:cNvPr id="0" name=""/>
        <dsp:cNvSpPr/>
      </dsp:nvSpPr>
      <dsp:spPr>
        <a:xfrm>
          <a:off x="551374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516434" y="4138003"/>
        <a:ext cx="86408" cy="909025"/>
      </dsp:txXfrm>
    </dsp:sp>
    <dsp:sp modelId="{C7A537C1-CE5D-4B20-B92C-5030A9214E6F}">
      <dsp:nvSpPr>
        <dsp:cNvPr id="0" name=""/>
        <dsp:cNvSpPr/>
      </dsp:nvSpPr>
      <dsp:spPr>
        <a:xfrm>
          <a:off x="5765961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7A7FD-D10B-4037-B644-81FBA66B575B}">
      <dsp:nvSpPr>
        <dsp:cNvPr id="0" name=""/>
        <dsp:cNvSpPr/>
      </dsp:nvSpPr>
      <dsp:spPr>
        <a:xfrm>
          <a:off x="576578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768477" y="4138003"/>
        <a:ext cx="86408" cy="909025"/>
      </dsp:txXfrm>
    </dsp:sp>
    <dsp:sp modelId="{8B601D72-87C9-4570-A39C-864E24E1D0F0}">
      <dsp:nvSpPr>
        <dsp:cNvPr id="0" name=""/>
        <dsp:cNvSpPr/>
      </dsp:nvSpPr>
      <dsp:spPr>
        <a:xfrm>
          <a:off x="5811681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989AC-8D8E-4AE7-B1B4-C4581676CF8D}">
      <dsp:nvSpPr>
        <dsp:cNvPr id="0" name=""/>
        <dsp:cNvSpPr/>
      </dsp:nvSpPr>
      <dsp:spPr>
        <a:xfrm>
          <a:off x="6007457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010145" y="4125944"/>
        <a:ext cx="86408" cy="909025"/>
      </dsp:txXfrm>
    </dsp:sp>
    <dsp:sp modelId="{99CDAD42-4E99-488D-8387-B5CD31683C43}">
      <dsp:nvSpPr>
        <dsp:cNvPr id="0" name=""/>
        <dsp:cNvSpPr/>
      </dsp:nvSpPr>
      <dsp:spPr>
        <a:xfrm>
          <a:off x="5801307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3A43F-3FB6-4434-8E3A-2694C99E87DF}">
      <dsp:nvSpPr>
        <dsp:cNvPr id="0" name=""/>
        <dsp:cNvSpPr/>
      </dsp:nvSpPr>
      <dsp:spPr>
        <a:xfrm>
          <a:off x="6476368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481724" y="3083819"/>
        <a:ext cx="172168" cy="903689"/>
      </dsp:txXfrm>
    </dsp:sp>
    <dsp:sp modelId="{92FD76BE-16BE-457F-A4B9-C7EA5CEB9170}">
      <dsp:nvSpPr>
        <dsp:cNvPr id="0" name=""/>
        <dsp:cNvSpPr/>
      </dsp:nvSpPr>
      <dsp:spPr>
        <a:xfrm>
          <a:off x="6315766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71F41-9478-4999-AA51-7E25729FC5DF}">
      <dsp:nvSpPr>
        <dsp:cNvPr id="0" name=""/>
        <dsp:cNvSpPr/>
      </dsp:nvSpPr>
      <dsp:spPr>
        <a:xfrm>
          <a:off x="626987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272562" y="4138003"/>
        <a:ext cx="86408" cy="909025"/>
      </dsp:txXfrm>
    </dsp:sp>
    <dsp:sp modelId="{A4D9CD38-6BBD-4349-8235-C082858DAA9F}">
      <dsp:nvSpPr>
        <dsp:cNvPr id="0" name=""/>
        <dsp:cNvSpPr/>
      </dsp:nvSpPr>
      <dsp:spPr>
        <a:xfrm>
          <a:off x="652208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D04F1-E1C1-47BE-A2D9-F0C0513500B0}">
      <dsp:nvSpPr>
        <dsp:cNvPr id="0" name=""/>
        <dsp:cNvSpPr/>
      </dsp:nvSpPr>
      <dsp:spPr>
        <a:xfrm>
          <a:off x="652191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524604" y="4138003"/>
        <a:ext cx="86408" cy="909025"/>
      </dsp:txXfrm>
    </dsp:sp>
    <dsp:sp modelId="{4CD4A34E-D059-4561-B1A8-B3E398FE8278}">
      <dsp:nvSpPr>
        <dsp:cNvPr id="0" name=""/>
        <dsp:cNvSpPr/>
      </dsp:nvSpPr>
      <dsp:spPr>
        <a:xfrm>
          <a:off x="6567809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594E-7D4F-4C4D-9E9E-E3CE8BA512F0}">
      <dsp:nvSpPr>
        <dsp:cNvPr id="0" name=""/>
        <dsp:cNvSpPr/>
      </dsp:nvSpPr>
      <dsp:spPr>
        <a:xfrm>
          <a:off x="6763585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766273" y="4125944"/>
        <a:ext cx="86408" cy="909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2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 dirty="0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7DC3-74FC-4F9A-7A32-EAB78A99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19F97-9960-B07D-C6D7-37D5AA41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BB7B-A377-3678-274E-E6FD336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B9D1-B775-FD19-C334-6DE816B7F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11" Type="http://schemas.openxmlformats.org/officeDocument/2006/relationships/image" Target="../media/image5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0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denver.edu/offices/budget/budget-resources/budget-reports#ac-operating-budget-report-0" TargetMode="Externa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 #9</a:t>
            </a:r>
          </a:p>
          <a:p>
            <a:r>
              <a:rPr lang="en-US" dirty="0"/>
              <a:t>February 13,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97842" y="1638300"/>
            <a:ext cx="9493930" cy="1796597"/>
          </a:xfrm>
        </p:spPr>
        <p:txBody>
          <a:bodyPr/>
          <a:lstStyle/>
          <a:p>
            <a:r>
              <a:rPr lang="en-US" dirty="0"/>
              <a:t>BUDGET ALLOCATION REVIEW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563D-8661-ED03-6433-19F0EE9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UNIVERSITY REVENUES (MISSION ENHANCEMENT FUND)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8A5C-B368-D09E-4468-1DD3B082A5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units not able to cover their direct expenses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strategic initiatives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Should select revenue(s) be retained or should a formula help create this?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select revenues are retained, which ones should be considered?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a formula/participation rate is selected, what funds should be subject or exempt from the rate? </a:t>
            </a:r>
          </a:p>
          <a:p>
            <a:pPr marL="130175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49646-307B-8ED5-694C-69DE0A3838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Current budget model:</a:t>
            </a:r>
          </a:p>
          <a:p>
            <a:pPr lvl="2"/>
            <a:r>
              <a:rPr lang="en-US" dirty="0"/>
              <a:t>Includes the Mission Enhancement Fund, which supports units that are not able to cover direct expenses as well as strategic initiatives</a:t>
            </a:r>
          </a:p>
          <a:p>
            <a:pPr lvl="2"/>
            <a:r>
              <a:rPr lang="en-US" dirty="0"/>
              <a:t>Uses a formula to create the Mission Enhancement Fund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B322-B575-9627-08AB-B71FB5F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0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SESSION #9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05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29420-3D2C-DB0C-96C8-30065136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76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Recommended proportionally reducing allocated revenue to account for campus-wide expenses 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Recommended using credit hours for the College of Record metric.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Recommended adding residency into the tuition allocations and using the resident metrics only for the state funding allocation.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The group had quite a bit of discussion about the campus budget context, and that we are only talking about a portion of the budget.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30CBF-822B-2EE7-5251-D0367908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KEY MESSAGES FROM THIS SESSION?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CAFA-C89B-DB60-E131-D52D2984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1336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Review of Decisions from Session #8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653" y="26670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8" y="2587348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Overview of Decision Points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2004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6657" y="3124200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Translating Decisions to Scenarios</a:t>
            </a:r>
          </a:p>
          <a:p>
            <a:endParaRPr lang="en-US" sz="2800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CEDE7A2-163F-BD9F-ED5A-06A74CFD6F0B}"/>
              </a:ext>
            </a:extLst>
          </p:cNvPr>
          <p:cNvSpPr txBox="1">
            <a:spLocks/>
          </p:cNvSpPr>
          <p:nvPr/>
        </p:nvSpPr>
        <p:spPr>
          <a:xfrm>
            <a:off x="685653" y="37338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4.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45B4C4-8F4A-027B-9B5C-63BA8FDDC535}"/>
              </a:ext>
            </a:extLst>
          </p:cNvPr>
          <p:cNvSpPr txBox="1">
            <a:spLocks/>
          </p:cNvSpPr>
          <p:nvPr/>
        </p:nvSpPr>
        <p:spPr>
          <a:xfrm>
            <a:off x="1446657" y="3655874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University Revenues</a:t>
            </a:r>
          </a:p>
          <a:p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07632DE-7D83-9538-3552-0FF9AF676AFB}"/>
              </a:ext>
            </a:extLst>
          </p:cNvPr>
          <p:cNvSpPr txBox="1">
            <a:spLocks/>
          </p:cNvSpPr>
          <p:nvPr/>
        </p:nvSpPr>
        <p:spPr>
          <a:xfrm>
            <a:off x="1446657" y="4187548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Key Messages from Session #9</a:t>
            </a:r>
          </a:p>
          <a:p>
            <a:endParaRPr lang="en-US" sz="28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61F275F-745F-BB34-3F87-E518E76D045B}"/>
              </a:ext>
            </a:extLst>
          </p:cNvPr>
          <p:cNvSpPr txBox="1">
            <a:spLocks/>
          </p:cNvSpPr>
          <p:nvPr/>
        </p:nvSpPr>
        <p:spPr>
          <a:xfrm>
            <a:off x="683674" y="42672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B6EAF8-E858-092C-30D6-9BA76E76C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1800" dirty="0"/>
              <a:t>Agreed to recommend NOT allocate revenue noted in slide 9 through the budget model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1800" dirty="0"/>
              <a:t>Agreed to recommend allocating undergraduate tuition revenue through the budget model, using a blend of 50/50 college of instruction and college of record for the initial draft model scenario.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1800" dirty="0"/>
              <a:t>Agreed to recommend allocating graduate tuition revenue through the budget model, using a blend of 50/50 college of instruction and college of record for the initial draft model scenario.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1800" dirty="0"/>
              <a:t>Agreed to NOT separate out nonresident from resident tuition, and to NOT separate summer tuition from fall/spring tuition.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1800" dirty="0"/>
              <a:t>Agreed to recommend allocating state appropriations revenue through the budget model, using proportional splits from the tuition allocations for the initial draft model scenario.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5E84EB-A39A-8196-EA05-5D6D74F9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FROM SESSION #8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F1EA5-9282-5A7C-7D59-1699B99A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2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40AF1-5A1E-CEBE-5791-07A555CC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9612EB7-00C2-432E-8D8E-DD1528E46B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786253"/>
              </p:ext>
            </p:extLst>
          </p:nvPr>
        </p:nvGraphicFramePr>
        <p:xfrm>
          <a:off x="4684550" y="914400"/>
          <a:ext cx="7086600" cy="601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B0FC39E-F717-EFE2-2D12-6AA853B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6307-661F-466C-73E6-EDC55920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6BBF3-9306-AB81-981D-52950698934F}"/>
              </a:ext>
            </a:extLst>
          </p:cNvPr>
          <p:cNvSpPr txBox="1"/>
          <p:nvPr/>
        </p:nvSpPr>
        <p:spPr>
          <a:xfrm>
            <a:off x="1661160" y="2971800"/>
            <a:ext cx="3048000" cy="8229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Type of Model- Incremental, Incentive-Based, Performance-Based, Activity-Based,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148C7-22A2-59D4-052D-F891922C38F4}"/>
              </a:ext>
            </a:extLst>
          </p:cNvPr>
          <p:cNvSpPr txBox="1"/>
          <p:nvPr/>
        </p:nvSpPr>
        <p:spPr>
          <a:xfrm>
            <a:off x="1661160" y="4111225"/>
            <a:ext cx="3048000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Revenue Allocations, Indirect Costs, and University Funds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C4D5A-4145-A715-54DC-45112859140D}"/>
              </a:ext>
            </a:extLst>
          </p:cNvPr>
          <p:cNvSpPr txBox="1"/>
          <p:nvPr/>
        </p:nvSpPr>
        <p:spPr>
          <a:xfrm>
            <a:off x="1661160" y="5112603"/>
            <a:ext cx="3048000" cy="83099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Metrics on Each Revenue, Indirect Cost, and University Funds Pool to be allocated</a:t>
            </a: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6B342836-E9DD-A16C-1794-2CBF3CE32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150" y="2971800"/>
            <a:ext cx="822960" cy="822960"/>
          </a:xfrm>
          <a:prstGeom prst="rect">
            <a:avLst/>
          </a:prstGeom>
        </p:spPr>
      </p:pic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D3126567-EFCC-F820-6356-CF72CAC57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150" y="4053840"/>
            <a:ext cx="822960" cy="822960"/>
          </a:xfrm>
          <a:prstGeom prst="rect">
            <a:avLst/>
          </a:prstGeom>
        </p:spPr>
      </p:pic>
      <p:pic>
        <p:nvPicPr>
          <p:cNvPr id="13" name="Graphic 12" descr="Badge 3 with solid fill">
            <a:extLst>
              <a:ext uri="{FF2B5EF4-FFF2-40B4-BE49-F238E27FC236}">
                <a16:creationId xmlns:a16="http://schemas.microsoft.com/office/drawing/2014/main" id="{DF365B12-E6D0-AD55-2C03-F7E878AD94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150" y="5120640"/>
            <a:ext cx="822960" cy="82296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2315B660-EB4E-4FDF-AD4E-AB0269505B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027" y="2804160"/>
            <a:ext cx="914400" cy="9144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A76259AF-BF52-ED1D-BBC3-5E7209CA29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027" y="3886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4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AC194-64EA-D5A5-6197-0C67589B3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4876800" cy="4267200"/>
          </a:xfrm>
        </p:spPr>
        <p:txBody>
          <a:bodyPr/>
          <a:lstStyle/>
          <a:p>
            <a:r>
              <a:rPr lang="en-US" dirty="0"/>
              <a:t>Until recently, campus-wide expenses, such as Institutional Financial Aid, AHEC, debt service and utilities, merit pools, etc., were included in “administration” in the budget </a:t>
            </a:r>
          </a:p>
          <a:p>
            <a:r>
              <a:rPr lang="en-US" dirty="0"/>
              <a:t>The Budget Office has been working over the last three years to restructure the expense budget to separate out these campus-wide expenses from general administration</a:t>
            </a:r>
          </a:p>
          <a:p>
            <a:r>
              <a:rPr lang="en-US" dirty="0"/>
              <a:t>This means we don’t have a lot of solid history on the split of campus-wide versus administration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A96ABB-2644-DC49-A7F3-16C13AFD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TO SCENARIOS: ADMINISTRATION AND SCHOOL/COLLEGE SPLITS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90E6B-1366-C227-EAB2-9DC67093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 descr="White puzzle with one red piece">
            <a:extLst>
              <a:ext uri="{FF2B5EF4-FFF2-40B4-BE49-F238E27FC236}">
                <a16:creationId xmlns:a16="http://schemas.microsoft.com/office/drawing/2014/main" id="{C0EC063D-885E-3D69-62AF-353D4159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33600"/>
            <a:ext cx="5689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3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84445-A280-499B-8920-D5B802006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BC4278-8D5E-31EC-3A73-D8D34CA97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4876800" cy="4267200"/>
          </a:xfrm>
        </p:spPr>
        <p:txBody>
          <a:bodyPr>
            <a:normAutofit/>
          </a:bodyPr>
          <a:lstStyle/>
          <a:p>
            <a:r>
              <a:rPr lang="en-US" dirty="0"/>
              <a:t>Using the previous budget model’s central support units as a proxy, we can see approximate splits here.  </a:t>
            </a:r>
          </a:p>
          <a:p>
            <a:r>
              <a:rPr lang="en-US" dirty="0"/>
              <a:t>This split from the prior budget model between administration and campus-wide, however, is not consistent with how we categorize these buckets budgetarily now.</a:t>
            </a:r>
          </a:p>
          <a:p>
            <a:pPr lvl="3"/>
            <a:r>
              <a:rPr lang="en-US" dirty="0"/>
              <a:t>For example, the “Facilities” Central Support Unit bucket in the old budget model included debt service on our buildings, which is now categorized under Campus-wide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24715-99FD-2B0B-D7A7-8F43957E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TO SCENARIOS: ADMINISTRATION AND SCHOOL/COLLEGE SPLITS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68680-8DDD-D0F4-B676-2BFAECE3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AED293-4BF2-E2AE-526C-6330C2A4FA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3882111"/>
              </p:ext>
            </p:extLst>
          </p:nvPr>
        </p:nvGraphicFramePr>
        <p:xfrm>
          <a:off x="5334000" y="1670776"/>
          <a:ext cx="6553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E75B581-C103-9158-9D12-1532AAEC9D40}"/>
              </a:ext>
            </a:extLst>
          </p:cNvPr>
          <p:cNvSpPr txBox="1"/>
          <p:nvPr/>
        </p:nvSpPr>
        <p:spPr>
          <a:xfrm>
            <a:off x="5867400" y="6038022"/>
            <a:ext cx="586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Neue Light" panose="02000403000000020004"/>
              </a:rPr>
              <a:t>*Central Support Units from prior budget model used as a proxy </a:t>
            </a:r>
          </a:p>
        </p:txBody>
      </p:sp>
    </p:spTree>
    <p:extLst>
      <p:ext uri="{BB962C8B-B14F-4D97-AF65-F5344CB8AC3E}">
        <p14:creationId xmlns:p14="http://schemas.microsoft.com/office/powerpoint/2010/main" val="3774357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6E4D378-ECEA-B644-E8F9-D27269C3CF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467122"/>
              </p:ext>
            </p:extLst>
          </p:nvPr>
        </p:nvGraphicFramePr>
        <p:xfrm>
          <a:off x="6196586" y="1835870"/>
          <a:ext cx="5309612" cy="4301543"/>
        </p:xfrm>
        <a:graphic>
          <a:graphicData uri="http://schemas.openxmlformats.org/drawingml/2006/table">
            <a:tbl>
              <a:tblPr/>
              <a:tblGrid>
                <a:gridCol w="2437634">
                  <a:extLst>
                    <a:ext uri="{9D8B030D-6E8A-4147-A177-3AD203B41FA5}">
                      <a16:colId xmlns:a16="http://schemas.microsoft.com/office/drawing/2014/main" val="4072704723"/>
                    </a:ext>
                  </a:extLst>
                </a:gridCol>
                <a:gridCol w="1435989">
                  <a:extLst>
                    <a:ext uri="{9D8B030D-6E8A-4147-A177-3AD203B41FA5}">
                      <a16:colId xmlns:a16="http://schemas.microsoft.com/office/drawing/2014/main" val="1457786204"/>
                    </a:ext>
                  </a:extLst>
                </a:gridCol>
                <a:gridCol w="1435989">
                  <a:extLst>
                    <a:ext uri="{9D8B030D-6E8A-4147-A177-3AD203B41FA5}">
                      <a16:colId xmlns:a16="http://schemas.microsoft.com/office/drawing/2014/main" val="2191135376"/>
                    </a:ext>
                  </a:extLst>
                </a:gridCol>
              </a:tblGrid>
              <a:tr h="23166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FY 2024-25 Administration/Schools &amp; Colleges Split Calculations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182818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FY 2023-24 Revenues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FY 2024-25 Revenues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614209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Undergraduate Tuition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$121,668,573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$121,050,826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298356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Graduate Tuition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$44,413,918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$42,922,811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13208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State Appropriations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$57,216,110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$62,285,423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637097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Total Allocable Revenue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$223,298,601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$226,259,060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837873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 Neue Light" panose="02000403000000020004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175804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Campus-wide Budget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$58,048,631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$60,892,931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265328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Less Revenues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($4,800,442)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($5,368,974)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540646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Net Campus-wide Budget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$53,248,189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$55,523,957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998160"/>
                  </a:ext>
                </a:extLst>
              </a:tr>
              <a:tr h="378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Allocable Revenue net of Campus-wide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$170,050,412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$170,735,103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597746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 Neue Light" panose="02000403000000020004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173070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 Neue Light" panose="02000403000000020004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221700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Total Administration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$68,646,283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$68,426,517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51800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Less Revenues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($6,330,445)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($6,115,829)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853076"/>
                  </a:ext>
                </a:extLst>
              </a:tr>
              <a:tr h="222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Net Administration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$62,315,838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$62,310,688 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248264"/>
                  </a:ext>
                </a:extLst>
              </a:tr>
              <a:tr h="4343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Administration as % of Allocable Revenue net of Campus-wide</a:t>
                      </a:r>
                    </a:p>
                  </a:txBody>
                  <a:tcPr marL="4899" marR="4899" marT="48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36.65%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36.50%</a:t>
                      </a:r>
                    </a:p>
                  </a:txBody>
                  <a:tcPr marL="4899" marR="4899" marT="48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55877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D552F23-C4B4-6F89-28C7-2344493A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TO SCENARIOS: ADMINISTRATION AND SCHOOL/COLLEGE SPLITS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1D239-7D39-BC05-F0A0-B1C6F6D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C9ED2C-01DF-08E3-6AA6-C8B56AAC1762}"/>
              </a:ext>
            </a:extLst>
          </p:cNvPr>
          <p:cNvSpPr txBox="1">
            <a:spLocks/>
          </p:cNvSpPr>
          <p:nvPr/>
        </p:nvSpPr>
        <p:spPr>
          <a:xfrm>
            <a:off x="838200" y="2057400"/>
            <a:ext cx="5157216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Using the annual </a:t>
            </a:r>
            <a:r>
              <a:rPr lang="en-US" dirty="0">
                <a:hlinkClick r:id="rId2"/>
              </a:rPr>
              <a:t>Operating Budget Report </a:t>
            </a:r>
            <a:r>
              <a:rPr lang="en-US" dirty="0"/>
              <a:t>, which cleanly splits campus-wide from administration beginning in FY 2023-24, we can build the percentage split of administration and schools/college after funding all campus-wide expenses.</a:t>
            </a:r>
          </a:p>
          <a:p>
            <a:r>
              <a:rPr lang="en-US" dirty="0"/>
              <a:t>For the purposes of calculating this split to make the years comparable, the FY 2023-24 information used here was adjusted to account for Retirement Incentives and Federated Marketing changes that were effective in FY 2024-25.  	</a:t>
            </a:r>
          </a:p>
        </p:txBody>
      </p:sp>
    </p:spTree>
    <p:extLst>
      <p:ext uri="{BB962C8B-B14F-4D97-AF65-F5344CB8AC3E}">
        <p14:creationId xmlns:p14="http://schemas.microsoft.com/office/powerpoint/2010/main" val="718443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8BA488-2E3B-EA9E-F4C5-F540F23BC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48" y="1806105"/>
            <a:ext cx="11049000" cy="45130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total of 7 scenarios were ran for review: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An incremental budget model was also ran for review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9FCE20-6B59-FA62-6E9F-7BD0ACE6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TO SCENARIOS: SCENARIO OUTPUTS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A32B0-C176-EC96-9961-32C022F2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63AD9CA-746C-DB1D-638D-CF23B11D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06431"/>
              </p:ext>
            </p:extLst>
          </p:nvPr>
        </p:nvGraphicFramePr>
        <p:xfrm>
          <a:off x="2209800" y="2286000"/>
          <a:ext cx="7575550" cy="2577492"/>
        </p:xfrm>
        <a:graphic>
          <a:graphicData uri="http://schemas.openxmlformats.org/drawingml/2006/table">
            <a:tbl>
              <a:tblPr/>
              <a:tblGrid>
                <a:gridCol w="1016015">
                  <a:extLst>
                    <a:ext uri="{9D8B030D-6E8A-4147-A177-3AD203B41FA5}">
                      <a16:colId xmlns:a16="http://schemas.microsoft.com/office/drawing/2014/main" val="2008326967"/>
                    </a:ext>
                  </a:extLst>
                </a:gridCol>
                <a:gridCol w="3226293">
                  <a:extLst>
                    <a:ext uri="{9D8B030D-6E8A-4147-A177-3AD203B41FA5}">
                      <a16:colId xmlns:a16="http://schemas.microsoft.com/office/drawing/2014/main" val="1457683702"/>
                    </a:ext>
                  </a:extLst>
                </a:gridCol>
                <a:gridCol w="2032030">
                  <a:extLst>
                    <a:ext uri="{9D8B030D-6E8A-4147-A177-3AD203B41FA5}">
                      <a16:colId xmlns:a16="http://schemas.microsoft.com/office/drawing/2014/main" val="44299005"/>
                    </a:ext>
                  </a:extLst>
                </a:gridCol>
                <a:gridCol w="1301212">
                  <a:extLst>
                    <a:ext uri="{9D8B030D-6E8A-4147-A177-3AD203B41FA5}">
                      <a16:colId xmlns:a16="http://schemas.microsoft.com/office/drawing/2014/main" val="4085543388"/>
                    </a:ext>
                  </a:extLst>
                </a:gridCol>
              </a:tblGrid>
              <a:tr h="1819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Treatment of Campus-wide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College of Major Metric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Metric Timing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82335"/>
                  </a:ext>
                </a:extLst>
              </a:tr>
              <a:tr h="1819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Scenario 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Proportionally from Allocable Revenue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Credit Hours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1-year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724249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Scenario 1a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From State Appropriations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Headcount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1-year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649510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Scenario 1b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From State Appropriations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Credit Hours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1-year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56672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Scenario 2a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From State Appropriations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Headcount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2-year average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089278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Scenario 3b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From State Appropriations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Credit Hours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2-year average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203408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Scenario 3a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From State Appropriations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Headcount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3-year average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975146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Scenario 3b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From State Appropriations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Credit Hours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3-year average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104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31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232439-02E6-1E3F-7247-7B3380887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6500"/>
            <a:ext cx="6477000" cy="3657600"/>
          </a:xfrm>
        </p:spPr>
        <p:txBody>
          <a:bodyPr/>
          <a:lstStyle/>
          <a:p>
            <a:r>
              <a:rPr lang="en-US" dirty="0"/>
              <a:t>How would the group recommend the campus-wide expenses be accounted for?</a:t>
            </a:r>
          </a:p>
          <a:p>
            <a:r>
              <a:rPr lang="en-US" dirty="0"/>
              <a:t>Would the group recommend the College of Record metric be based on headcount or credit hours?</a:t>
            </a:r>
          </a:p>
          <a:p>
            <a:r>
              <a:rPr lang="en-US" dirty="0"/>
              <a:t>What timing of metric would the group recommend?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6BAE40-6912-5C23-1FE8-7C255194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TO SCENARIOS: SCENARIO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CC1A9-AB9F-47EB-6FB3-65A9B87D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Graphic 5" descr="Group brainstorm outline">
            <a:extLst>
              <a:ext uri="{FF2B5EF4-FFF2-40B4-BE49-F238E27FC236}">
                <a16:creationId xmlns:a16="http://schemas.microsoft.com/office/drawing/2014/main" id="{95590651-2511-AF05-ED4A-37C90448D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6200" y="1981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40008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E540E5-6DCE-413F-AAC5-B5C59BF0A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375ac-b81c-4ed8-a446-7bbf27d82636"/>
    <ds:schemaRef ds:uri="4de0c387-5700-4942-8622-fc245635c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A31BE3-453A-468D-8A93-C17CDF838B3E}">
  <ds:schemaRefs>
    <ds:schemaRef ds:uri="http://schemas.openxmlformats.org/package/2006/metadata/core-properties"/>
    <ds:schemaRef ds:uri="http://purl.org/dc/terms/"/>
    <ds:schemaRef ds:uri="http://purl.org/dc/dcmitype/"/>
    <ds:schemaRef ds:uri="cc6375ac-b81c-4ed8-a446-7bbf27d82636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4de0c387-5700-4942-8622-fc245635cfa6"/>
  </ds:schemaRefs>
</ds:datastoreItem>
</file>

<file path=customXml/itemProps3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73334</TotalTime>
  <Words>955</Words>
  <Application>Microsoft Office PowerPoint</Application>
  <PresentationFormat>Widescreen</PresentationFormat>
  <Paragraphs>171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PowerPoint Presentation</vt:lpstr>
      <vt:lpstr>AGENDA</vt:lpstr>
      <vt:lpstr>DECISIONS FROM SESSION #8</vt:lpstr>
      <vt:lpstr>DECISION LEVELS</vt:lpstr>
      <vt:lpstr>DECISIONS TO SCENARIOS: ADMINISTRATION AND SCHOOL/COLLEGE SPLITS</vt:lpstr>
      <vt:lpstr>DECISIONS TO SCENARIOS: ADMINISTRATION AND SCHOOL/COLLEGE SPLITS</vt:lpstr>
      <vt:lpstr>DECISIONS TO SCENARIOS: ADMINISTRATION AND SCHOOL/COLLEGE SPLITS</vt:lpstr>
      <vt:lpstr>DECISIONS TO SCENARIOS: SCENARIO OUTPUTS </vt:lpstr>
      <vt:lpstr>DECISIONS TO SCENARIOS: SCENARIO DECISIONS</vt:lpstr>
      <vt:lpstr>UNIVERSITY REVENUES (MISSION ENHANCEMENT FUND)</vt:lpstr>
      <vt:lpstr>KEY MESSAGES FROM SESSION #9</vt:lpstr>
      <vt:lpstr>WHAT ARE THE KEY MESSAGES FROM THIS SESSION?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102</cp:revision>
  <cp:lastPrinted>2024-10-10T20:28:00Z</cp:lastPrinted>
  <dcterms:created xsi:type="dcterms:W3CDTF">2024-02-08T16:17:30Z</dcterms:created>
  <dcterms:modified xsi:type="dcterms:W3CDTF">2025-02-14T00:03:48Z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